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1" r:id="rId1"/>
  </p:sldMasterIdLst>
  <p:notesMasterIdLst>
    <p:notesMasterId r:id="rId30"/>
  </p:notesMasterIdLst>
  <p:handoutMasterIdLst>
    <p:handoutMasterId r:id="rId31"/>
  </p:handoutMasterIdLst>
  <p:sldIdLst>
    <p:sldId id="434" r:id="rId2"/>
    <p:sldId id="433" r:id="rId3"/>
    <p:sldId id="292" r:id="rId4"/>
    <p:sldId id="293" r:id="rId5"/>
    <p:sldId id="294" r:id="rId6"/>
    <p:sldId id="435" r:id="rId7"/>
    <p:sldId id="295" r:id="rId8"/>
    <p:sldId id="296" r:id="rId9"/>
    <p:sldId id="349" r:id="rId10"/>
    <p:sldId id="304" r:id="rId11"/>
    <p:sldId id="340" r:id="rId12"/>
    <p:sldId id="341" r:id="rId13"/>
    <p:sldId id="337" r:id="rId14"/>
    <p:sldId id="338" r:id="rId15"/>
    <p:sldId id="350" r:id="rId16"/>
    <p:sldId id="351" r:id="rId17"/>
    <p:sldId id="436" r:id="rId18"/>
    <p:sldId id="437" r:id="rId19"/>
    <p:sldId id="438" r:id="rId20"/>
    <p:sldId id="439" r:id="rId21"/>
    <p:sldId id="305" r:id="rId22"/>
    <p:sldId id="432" r:id="rId23"/>
    <p:sldId id="363" r:id="rId24"/>
    <p:sldId id="380" r:id="rId25"/>
    <p:sldId id="312" r:id="rId26"/>
    <p:sldId id="313" r:id="rId27"/>
    <p:sldId id="315" r:id="rId28"/>
    <p:sldId id="356" r:id="rId29"/>
  </p:sldIdLst>
  <p:sldSz cx="9144000" cy="6858000" type="screen4x3"/>
  <p:notesSz cx="7099300" cy="10234613"/>
  <p:defaultTextStyle>
    <a:defPPr>
      <a:defRPr lang="es-ES"/>
    </a:defPPr>
    <a:lvl1pPr algn="l" rtl="0" fontAlgn="base">
      <a:spcBef>
        <a:spcPct val="0"/>
      </a:spcBef>
      <a:spcAft>
        <a:spcPct val="0"/>
      </a:spcAft>
      <a:defRPr kern="1200">
        <a:solidFill>
          <a:schemeClr val="tx1"/>
        </a:solidFill>
        <a:latin typeface="Garamond" pitchFamily="18" charset="0"/>
        <a:ea typeface="+mn-ea"/>
        <a:cs typeface="+mn-cs"/>
      </a:defRPr>
    </a:lvl1pPr>
    <a:lvl2pPr marL="457200" algn="l" rtl="0" fontAlgn="base">
      <a:spcBef>
        <a:spcPct val="0"/>
      </a:spcBef>
      <a:spcAft>
        <a:spcPct val="0"/>
      </a:spcAft>
      <a:defRPr kern="1200">
        <a:solidFill>
          <a:schemeClr val="tx1"/>
        </a:solidFill>
        <a:latin typeface="Garamond" pitchFamily="18" charset="0"/>
        <a:ea typeface="+mn-ea"/>
        <a:cs typeface="+mn-cs"/>
      </a:defRPr>
    </a:lvl2pPr>
    <a:lvl3pPr marL="914400" algn="l" rtl="0" fontAlgn="base">
      <a:spcBef>
        <a:spcPct val="0"/>
      </a:spcBef>
      <a:spcAft>
        <a:spcPct val="0"/>
      </a:spcAft>
      <a:defRPr kern="1200">
        <a:solidFill>
          <a:schemeClr val="tx1"/>
        </a:solidFill>
        <a:latin typeface="Garamond" pitchFamily="18" charset="0"/>
        <a:ea typeface="+mn-ea"/>
        <a:cs typeface="+mn-cs"/>
      </a:defRPr>
    </a:lvl3pPr>
    <a:lvl4pPr marL="1371600" algn="l" rtl="0" fontAlgn="base">
      <a:spcBef>
        <a:spcPct val="0"/>
      </a:spcBef>
      <a:spcAft>
        <a:spcPct val="0"/>
      </a:spcAft>
      <a:defRPr kern="1200">
        <a:solidFill>
          <a:schemeClr val="tx1"/>
        </a:solidFill>
        <a:latin typeface="Garamond" pitchFamily="18" charset="0"/>
        <a:ea typeface="+mn-ea"/>
        <a:cs typeface="+mn-cs"/>
      </a:defRPr>
    </a:lvl4pPr>
    <a:lvl5pPr marL="1828800" algn="l" rtl="0" fontAlgn="base">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BBB"/>
    <a:srgbClr val="FFFF00"/>
    <a:srgbClr val="66FF33"/>
    <a:srgbClr val="3333FF"/>
    <a:srgbClr val="0051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8501" autoAdjust="0"/>
    <p:restoredTop sz="92656" autoAdjust="0"/>
  </p:normalViewPr>
  <p:slideViewPr>
    <p:cSldViewPr>
      <p:cViewPr varScale="1">
        <p:scale>
          <a:sx n="64" d="100"/>
          <a:sy n="64" d="100"/>
        </p:scale>
        <p:origin x="-1248" y="-108"/>
      </p:cViewPr>
      <p:guideLst>
        <p:guide orient="horz" pos="2160"/>
        <p:guide pos="2880"/>
      </p:guideLst>
    </p:cSldViewPr>
  </p:slideViewPr>
  <p:outlineViewPr>
    <p:cViewPr>
      <p:scale>
        <a:sx n="33" d="100"/>
        <a:sy n="33" d="100"/>
      </p:scale>
      <p:origin x="0" y="23616"/>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76575" cy="511175"/>
          </a:xfrm>
          <a:prstGeom prst="rect">
            <a:avLst/>
          </a:prstGeom>
        </p:spPr>
        <p:txBody>
          <a:bodyPr vert="horz" lIns="91440" tIns="45720" rIns="91440" bIns="45720" rtlCol="0"/>
          <a:lstStyle>
            <a:lvl1pPr algn="l">
              <a:defRPr sz="1200"/>
            </a:lvl1pPr>
          </a:lstStyle>
          <a:p>
            <a:pPr>
              <a:defRPr/>
            </a:pPr>
            <a:endParaRPr lang="es-ES"/>
          </a:p>
        </p:txBody>
      </p:sp>
      <p:sp>
        <p:nvSpPr>
          <p:cNvPr id="3" name="2 Marcador de fecha"/>
          <p:cNvSpPr>
            <a:spLocks noGrp="1"/>
          </p:cNvSpPr>
          <p:nvPr>
            <p:ph type="dt" sz="quarter" idx="1"/>
          </p:nvPr>
        </p:nvSpPr>
        <p:spPr>
          <a:xfrm>
            <a:off x="4021138" y="0"/>
            <a:ext cx="3076575" cy="511175"/>
          </a:xfrm>
          <a:prstGeom prst="rect">
            <a:avLst/>
          </a:prstGeom>
        </p:spPr>
        <p:txBody>
          <a:bodyPr vert="horz" lIns="91440" tIns="45720" rIns="91440" bIns="45720" rtlCol="0"/>
          <a:lstStyle>
            <a:lvl1pPr algn="r">
              <a:defRPr sz="1200"/>
            </a:lvl1pPr>
          </a:lstStyle>
          <a:p>
            <a:pPr>
              <a:defRPr/>
            </a:pPr>
            <a:fld id="{01FDF565-1C6E-41EA-BABB-3D4B172A6B9F}" type="datetimeFigureOut">
              <a:rPr lang="es-ES"/>
              <a:pPr>
                <a:defRPr/>
              </a:pPr>
              <a:t>03/10/2013</a:t>
            </a:fld>
            <a:endParaRPr lang="es-ES"/>
          </a:p>
        </p:txBody>
      </p:sp>
      <p:sp>
        <p:nvSpPr>
          <p:cNvPr id="4" name="3 Marcador de pie de página"/>
          <p:cNvSpPr>
            <a:spLocks noGrp="1"/>
          </p:cNvSpPr>
          <p:nvPr>
            <p:ph type="ftr" sz="quarter" idx="2"/>
          </p:nvPr>
        </p:nvSpPr>
        <p:spPr>
          <a:xfrm>
            <a:off x="0" y="9721850"/>
            <a:ext cx="3076575" cy="511175"/>
          </a:xfrm>
          <a:prstGeom prst="rect">
            <a:avLst/>
          </a:prstGeom>
        </p:spPr>
        <p:txBody>
          <a:bodyPr vert="horz" lIns="91440" tIns="45720" rIns="91440" bIns="45720" rtlCol="0" anchor="b"/>
          <a:lstStyle>
            <a:lvl1pPr algn="l">
              <a:defRPr sz="1200"/>
            </a:lvl1pPr>
          </a:lstStyle>
          <a:p>
            <a:pPr>
              <a:defRPr/>
            </a:pPr>
            <a:endParaRPr lang="es-ES"/>
          </a:p>
        </p:txBody>
      </p:sp>
      <p:sp>
        <p:nvSpPr>
          <p:cNvPr id="5" name="4 Marcador de número de diapositiva"/>
          <p:cNvSpPr>
            <a:spLocks noGrp="1"/>
          </p:cNvSpPr>
          <p:nvPr>
            <p:ph type="sldNum" sz="quarter" idx="3"/>
          </p:nvPr>
        </p:nvSpPr>
        <p:spPr>
          <a:xfrm>
            <a:off x="4021138" y="9721850"/>
            <a:ext cx="3076575" cy="511175"/>
          </a:xfrm>
          <a:prstGeom prst="rect">
            <a:avLst/>
          </a:prstGeom>
        </p:spPr>
        <p:txBody>
          <a:bodyPr vert="horz" lIns="91440" tIns="45720" rIns="91440" bIns="45720" rtlCol="0" anchor="b"/>
          <a:lstStyle>
            <a:lvl1pPr algn="r">
              <a:defRPr sz="1200"/>
            </a:lvl1pPr>
          </a:lstStyle>
          <a:p>
            <a:pPr>
              <a:defRPr/>
            </a:pPr>
            <a:fld id="{0EA3F976-30E9-442B-BA4C-7E452DE4D374}" type="slidenum">
              <a:rPr lang="es-ES"/>
              <a:pPr>
                <a:defRPr/>
              </a:pPr>
              <a:t>‹Nº›</a:t>
            </a:fld>
            <a:endParaRPr lang="es-ES"/>
          </a:p>
        </p:txBody>
      </p:sp>
    </p:spTree>
    <p:extLst>
      <p:ext uri="{BB962C8B-B14F-4D97-AF65-F5344CB8AC3E}">
        <p14:creationId xmlns:p14="http://schemas.microsoft.com/office/powerpoint/2010/main" val="1664822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76575" cy="511175"/>
          </a:xfrm>
          <a:prstGeom prst="rect">
            <a:avLst/>
          </a:prstGeom>
        </p:spPr>
        <p:txBody>
          <a:bodyPr vert="horz" lIns="99048" tIns="49524" rIns="99048" bIns="49524" rtlCol="0"/>
          <a:lstStyle>
            <a:lvl1pPr algn="l">
              <a:defRPr sz="1300"/>
            </a:lvl1pPr>
          </a:lstStyle>
          <a:p>
            <a:pPr>
              <a:defRPr/>
            </a:pPr>
            <a:endParaRPr lang="es-ES"/>
          </a:p>
        </p:txBody>
      </p:sp>
      <p:sp>
        <p:nvSpPr>
          <p:cNvPr id="3" name="2 Marcador de fecha"/>
          <p:cNvSpPr>
            <a:spLocks noGrp="1"/>
          </p:cNvSpPr>
          <p:nvPr>
            <p:ph type="dt" idx="1"/>
          </p:nvPr>
        </p:nvSpPr>
        <p:spPr>
          <a:xfrm>
            <a:off x="4021138" y="0"/>
            <a:ext cx="3076575" cy="511175"/>
          </a:xfrm>
          <a:prstGeom prst="rect">
            <a:avLst/>
          </a:prstGeom>
        </p:spPr>
        <p:txBody>
          <a:bodyPr vert="horz" lIns="99048" tIns="49524" rIns="99048" bIns="49524" rtlCol="0"/>
          <a:lstStyle>
            <a:lvl1pPr algn="r">
              <a:defRPr sz="1300"/>
            </a:lvl1pPr>
          </a:lstStyle>
          <a:p>
            <a:pPr>
              <a:defRPr/>
            </a:pPr>
            <a:fld id="{2F316834-42C1-4384-AADF-EB799EA3933A}" type="datetimeFigureOut">
              <a:rPr lang="es-ES"/>
              <a:pPr>
                <a:defRPr/>
              </a:pPr>
              <a:t>03/10/2013</a:t>
            </a:fld>
            <a:endParaRPr lang="es-ES"/>
          </a:p>
        </p:txBody>
      </p:sp>
      <p:sp>
        <p:nvSpPr>
          <p:cNvPr id="4" name="3 Marcador de imagen de diapositiva"/>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pPr lvl="0"/>
            <a:endParaRPr lang="es-ES" noProof="0" smtClean="0"/>
          </a:p>
        </p:txBody>
      </p:sp>
      <p:sp>
        <p:nvSpPr>
          <p:cNvPr id="5" name="4 Marcador de notas"/>
          <p:cNvSpPr>
            <a:spLocks noGrp="1"/>
          </p:cNvSpPr>
          <p:nvPr>
            <p:ph type="body" sz="quarter" idx="3"/>
          </p:nvPr>
        </p:nvSpPr>
        <p:spPr>
          <a:xfrm>
            <a:off x="709613" y="4860925"/>
            <a:ext cx="5680075" cy="4605338"/>
          </a:xfrm>
          <a:prstGeom prst="rect">
            <a:avLst/>
          </a:prstGeom>
        </p:spPr>
        <p:txBody>
          <a:bodyPr vert="horz" lIns="99048" tIns="49524" rIns="99048" bIns="49524" rtlCol="0">
            <a:normAutofit/>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p>
        </p:txBody>
      </p:sp>
      <p:sp>
        <p:nvSpPr>
          <p:cNvPr id="6" name="5 Marcador de pie de página"/>
          <p:cNvSpPr>
            <a:spLocks noGrp="1"/>
          </p:cNvSpPr>
          <p:nvPr>
            <p:ph type="ftr" sz="quarter" idx="4"/>
          </p:nvPr>
        </p:nvSpPr>
        <p:spPr>
          <a:xfrm>
            <a:off x="0" y="9721850"/>
            <a:ext cx="3076575" cy="511175"/>
          </a:xfrm>
          <a:prstGeom prst="rect">
            <a:avLst/>
          </a:prstGeom>
        </p:spPr>
        <p:txBody>
          <a:bodyPr vert="horz" lIns="99048" tIns="49524" rIns="99048" bIns="49524" rtlCol="0" anchor="b"/>
          <a:lstStyle>
            <a:lvl1pPr algn="l">
              <a:defRPr sz="1300"/>
            </a:lvl1pPr>
          </a:lstStyle>
          <a:p>
            <a:pPr>
              <a:defRPr/>
            </a:pPr>
            <a:endParaRPr lang="es-ES"/>
          </a:p>
        </p:txBody>
      </p:sp>
      <p:sp>
        <p:nvSpPr>
          <p:cNvPr id="7" name="6 Marcador de número de diapositiva"/>
          <p:cNvSpPr>
            <a:spLocks noGrp="1"/>
          </p:cNvSpPr>
          <p:nvPr>
            <p:ph type="sldNum" sz="quarter" idx="5"/>
          </p:nvPr>
        </p:nvSpPr>
        <p:spPr>
          <a:xfrm>
            <a:off x="4021138" y="9721850"/>
            <a:ext cx="3076575" cy="511175"/>
          </a:xfrm>
          <a:prstGeom prst="rect">
            <a:avLst/>
          </a:prstGeom>
        </p:spPr>
        <p:txBody>
          <a:bodyPr vert="horz" lIns="99048" tIns="49524" rIns="99048" bIns="49524" rtlCol="0" anchor="b"/>
          <a:lstStyle>
            <a:lvl1pPr algn="r">
              <a:defRPr sz="1300"/>
            </a:lvl1pPr>
          </a:lstStyle>
          <a:p>
            <a:pPr>
              <a:defRPr/>
            </a:pPr>
            <a:fld id="{CBD5CD33-5468-4B2E-BCFD-210AB01677DC}" type="slidenum">
              <a:rPr lang="es-ES"/>
              <a:pPr>
                <a:defRPr/>
              </a:pPr>
              <a:t>‹Nº›</a:t>
            </a:fld>
            <a:endParaRPr lang="es-ES"/>
          </a:p>
        </p:txBody>
      </p:sp>
    </p:spTree>
    <p:extLst>
      <p:ext uri="{BB962C8B-B14F-4D97-AF65-F5344CB8AC3E}">
        <p14:creationId xmlns:p14="http://schemas.microsoft.com/office/powerpoint/2010/main" val="9905151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pPr>
              <a:defRPr/>
            </a:pPr>
            <a:fld id="{3793EF42-AE6C-4A0D-BE7F-CB345553CD5C}" type="datetimeFigureOut">
              <a:rPr lang="es-ES"/>
              <a:pPr>
                <a:defRPr/>
              </a:pPr>
              <a:t>03/10/2013</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EF594B8B-10FC-44E6-8A2A-2074E556FFCA}" type="slidenum">
              <a:rPr lang="es-ES"/>
              <a:pPr>
                <a:defRPr/>
              </a:pPr>
              <a:t>‹Nº›</a:t>
            </a:fld>
            <a:endParaRPr lang="es-ES"/>
          </a:p>
        </p:txBody>
      </p:sp>
    </p:spTree>
    <p:extLst>
      <p:ext uri="{BB962C8B-B14F-4D97-AF65-F5344CB8AC3E}">
        <p14:creationId xmlns:p14="http://schemas.microsoft.com/office/powerpoint/2010/main" val="2523057756"/>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0BF02759-FB81-4097-A9E5-E080A9CC62A6}" type="datetimeFigureOut">
              <a:rPr lang="es-ES"/>
              <a:pPr>
                <a:defRPr/>
              </a:pPr>
              <a:t>03/10/2013</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6E7609F7-0058-41BA-8E14-7AA4D59CBF59}" type="slidenum">
              <a:rPr lang="es-ES"/>
              <a:pPr>
                <a:defRPr/>
              </a:pPr>
              <a:t>‹Nº›</a:t>
            </a:fld>
            <a:endParaRPr lang="es-ES"/>
          </a:p>
        </p:txBody>
      </p:sp>
    </p:spTree>
    <p:extLst>
      <p:ext uri="{BB962C8B-B14F-4D97-AF65-F5344CB8AC3E}">
        <p14:creationId xmlns:p14="http://schemas.microsoft.com/office/powerpoint/2010/main" val="315008202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F292A94B-EB64-4DB0-939B-2849526B9D42}" type="datetimeFigureOut">
              <a:rPr lang="es-ES"/>
              <a:pPr>
                <a:defRPr/>
              </a:pPr>
              <a:t>03/10/2013</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68414BAF-2866-4FB6-94C6-2AC4792C6F98}" type="slidenum">
              <a:rPr lang="es-ES"/>
              <a:pPr>
                <a:defRPr/>
              </a:pPr>
              <a:t>‹Nº›</a:t>
            </a:fld>
            <a:endParaRPr lang="es-ES"/>
          </a:p>
        </p:txBody>
      </p:sp>
    </p:spTree>
    <p:extLst>
      <p:ext uri="{BB962C8B-B14F-4D97-AF65-F5344CB8AC3E}">
        <p14:creationId xmlns:p14="http://schemas.microsoft.com/office/powerpoint/2010/main" val="3662067680"/>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pPr>
              <a:defRPr/>
            </a:pPr>
            <a:fld id="{DBE5F1DD-384C-4279-B7DB-684FEDA0A658}" type="datetimeFigureOut">
              <a:rPr lang="es-ES"/>
              <a:pPr>
                <a:defRPr/>
              </a:pPr>
              <a:t>03/10/2013</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E613F625-2C0B-4BF7-876F-D6EF1C4AC9B4}" type="slidenum">
              <a:rPr lang="es-ES"/>
              <a:pPr>
                <a:defRPr/>
              </a:pPr>
              <a:t>‹Nº›</a:t>
            </a:fld>
            <a:endParaRPr lang="es-ES"/>
          </a:p>
        </p:txBody>
      </p:sp>
    </p:spTree>
    <p:extLst>
      <p:ext uri="{BB962C8B-B14F-4D97-AF65-F5344CB8AC3E}">
        <p14:creationId xmlns:p14="http://schemas.microsoft.com/office/powerpoint/2010/main" val="180516931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lvl1pPr>
              <a:defRPr/>
            </a:lvl1pPr>
          </a:lstStyle>
          <a:p>
            <a:pPr>
              <a:defRPr/>
            </a:pPr>
            <a:endParaRPr lang="es-ES"/>
          </a:p>
        </p:txBody>
      </p:sp>
      <p:sp>
        <p:nvSpPr>
          <p:cNvPr id="8" name="7 Marcador de pie de página"/>
          <p:cNvSpPr>
            <a:spLocks noGrp="1"/>
          </p:cNvSpPr>
          <p:nvPr>
            <p:ph type="ftr" sz="quarter" idx="11"/>
          </p:nvPr>
        </p:nvSpPr>
        <p:spPr/>
        <p:txBody>
          <a:bodyPr/>
          <a:lstStyle>
            <a:lvl1pPr>
              <a:defRPr/>
            </a:lvl1pPr>
          </a:lstStyle>
          <a:p>
            <a:pPr>
              <a:defRPr/>
            </a:pPr>
            <a:endParaRPr lang="es-ES"/>
          </a:p>
        </p:txBody>
      </p:sp>
      <p:sp>
        <p:nvSpPr>
          <p:cNvPr id="9" name="8 Marcador de número de diapositiva"/>
          <p:cNvSpPr>
            <a:spLocks noGrp="1"/>
          </p:cNvSpPr>
          <p:nvPr>
            <p:ph type="sldNum" sz="quarter" idx="12"/>
          </p:nvPr>
        </p:nvSpPr>
        <p:spPr/>
        <p:txBody>
          <a:bodyPr/>
          <a:lstStyle>
            <a:lvl1pPr>
              <a:defRPr/>
            </a:lvl1pPr>
          </a:lstStyle>
          <a:p>
            <a:pPr>
              <a:defRPr/>
            </a:pPr>
            <a:fld id="{78BFFBAF-578B-4E16-AFD6-DB48CD14C645}" type="slidenum">
              <a:rPr lang="es-ES"/>
              <a:pPr>
                <a:defRPr/>
              </a:pPr>
              <a:t>‹Nº›</a:t>
            </a:fld>
            <a:endParaRPr lang="es-ES"/>
          </a:p>
        </p:txBody>
      </p:sp>
    </p:spTree>
    <p:extLst>
      <p:ext uri="{BB962C8B-B14F-4D97-AF65-F5344CB8AC3E}">
        <p14:creationId xmlns:p14="http://schemas.microsoft.com/office/powerpoint/2010/main" val="295692594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lvl1pPr>
              <a:defRPr/>
            </a:lvl1pPr>
          </a:lstStyle>
          <a:p>
            <a:pPr>
              <a:defRPr/>
            </a:pPr>
            <a:endParaRPr lang="es-ES"/>
          </a:p>
        </p:txBody>
      </p:sp>
      <p:sp>
        <p:nvSpPr>
          <p:cNvPr id="4" name="3 Marcador de pie de página"/>
          <p:cNvSpPr>
            <a:spLocks noGrp="1"/>
          </p:cNvSpPr>
          <p:nvPr>
            <p:ph type="ftr" sz="quarter" idx="11"/>
          </p:nvPr>
        </p:nvSpPr>
        <p:spPr/>
        <p:txBody>
          <a:bodyPr/>
          <a:lstStyle>
            <a:lvl1pPr>
              <a:defRPr/>
            </a:lvl1pPr>
          </a:lstStyle>
          <a:p>
            <a:pPr>
              <a:defRPr/>
            </a:pPr>
            <a:endParaRPr lang="es-ES"/>
          </a:p>
        </p:txBody>
      </p:sp>
      <p:sp>
        <p:nvSpPr>
          <p:cNvPr id="5" name="4 Marcador de número de diapositiva"/>
          <p:cNvSpPr>
            <a:spLocks noGrp="1"/>
          </p:cNvSpPr>
          <p:nvPr>
            <p:ph type="sldNum" sz="quarter" idx="12"/>
          </p:nvPr>
        </p:nvSpPr>
        <p:spPr/>
        <p:txBody>
          <a:bodyPr/>
          <a:lstStyle>
            <a:lvl1pPr>
              <a:defRPr/>
            </a:lvl1pPr>
          </a:lstStyle>
          <a:p>
            <a:pPr>
              <a:defRPr/>
            </a:pPr>
            <a:fld id="{4605C780-0217-4D98-8FC1-6E5A5CBD04A7}" type="slidenum">
              <a:rPr lang="es-ES"/>
              <a:pPr>
                <a:defRPr/>
              </a:pPr>
              <a:t>‹Nº›</a:t>
            </a:fld>
            <a:endParaRPr lang="es-ES"/>
          </a:p>
        </p:txBody>
      </p:sp>
    </p:spTree>
    <p:extLst>
      <p:ext uri="{BB962C8B-B14F-4D97-AF65-F5344CB8AC3E}">
        <p14:creationId xmlns:p14="http://schemas.microsoft.com/office/powerpoint/2010/main" val="3627286980"/>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lvl1pPr>
          </a:lstStyle>
          <a:p>
            <a:pPr>
              <a:defRPr/>
            </a:pPr>
            <a:endParaRPr lang="es-ES"/>
          </a:p>
        </p:txBody>
      </p:sp>
      <p:sp>
        <p:nvSpPr>
          <p:cNvPr id="3" name="2 Marcador de pie de página"/>
          <p:cNvSpPr>
            <a:spLocks noGrp="1"/>
          </p:cNvSpPr>
          <p:nvPr>
            <p:ph type="ftr" sz="quarter" idx="11"/>
          </p:nvPr>
        </p:nvSpPr>
        <p:spPr/>
        <p:txBody>
          <a:bodyPr/>
          <a:lstStyle>
            <a:lvl1pPr>
              <a:defRPr/>
            </a:lvl1pPr>
          </a:lstStyle>
          <a:p>
            <a:pPr>
              <a:defRPr/>
            </a:pPr>
            <a:endParaRPr lang="es-ES"/>
          </a:p>
        </p:txBody>
      </p:sp>
      <p:sp>
        <p:nvSpPr>
          <p:cNvPr id="4" name="3 Marcador de número de diapositiva"/>
          <p:cNvSpPr>
            <a:spLocks noGrp="1"/>
          </p:cNvSpPr>
          <p:nvPr>
            <p:ph type="sldNum" sz="quarter" idx="12"/>
          </p:nvPr>
        </p:nvSpPr>
        <p:spPr/>
        <p:txBody>
          <a:bodyPr/>
          <a:lstStyle>
            <a:lvl1pPr>
              <a:defRPr/>
            </a:lvl1pPr>
          </a:lstStyle>
          <a:p>
            <a:pPr>
              <a:defRPr/>
            </a:pPr>
            <a:fld id="{65AA07C1-2EAF-4C92-B2B6-1B54BD6D67B1}" type="slidenum">
              <a:rPr lang="es-ES"/>
              <a:pPr>
                <a:defRPr/>
              </a:pPr>
              <a:t>‹Nº›</a:t>
            </a:fld>
            <a:endParaRPr lang="es-ES"/>
          </a:p>
        </p:txBody>
      </p:sp>
    </p:spTree>
    <p:extLst>
      <p:ext uri="{BB962C8B-B14F-4D97-AF65-F5344CB8AC3E}">
        <p14:creationId xmlns:p14="http://schemas.microsoft.com/office/powerpoint/2010/main" val="9782671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pPr>
              <a:defRPr/>
            </a:pPr>
            <a:endParaRPr lang="es-ES"/>
          </a:p>
        </p:txBody>
      </p:sp>
      <p:sp>
        <p:nvSpPr>
          <p:cNvPr id="6" name="5 Marcador de pie de página"/>
          <p:cNvSpPr>
            <a:spLocks noGrp="1"/>
          </p:cNvSpPr>
          <p:nvPr>
            <p:ph type="ftr" sz="quarter" idx="11"/>
          </p:nvPr>
        </p:nvSpPr>
        <p:spPr/>
        <p:txBody>
          <a:bodyPr/>
          <a:lstStyle>
            <a:lvl1pPr>
              <a:defRPr/>
            </a:lvl1pPr>
          </a:lstStyle>
          <a:p>
            <a:pPr>
              <a:defRPr/>
            </a:pPr>
            <a:endParaRPr lang="es-ES"/>
          </a:p>
        </p:txBody>
      </p:sp>
      <p:sp>
        <p:nvSpPr>
          <p:cNvPr id="7" name="6 Marcador de número de diapositiva"/>
          <p:cNvSpPr>
            <a:spLocks noGrp="1"/>
          </p:cNvSpPr>
          <p:nvPr>
            <p:ph type="sldNum" sz="quarter" idx="12"/>
          </p:nvPr>
        </p:nvSpPr>
        <p:spPr/>
        <p:txBody>
          <a:bodyPr/>
          <a:lstStyle>
            <a:lvl1pPr>
              <a:defRPr/>
            </a:lvl1pPr>
          </a:lstStyle>
          <a:p>
            <a:pPr>
              <a:defRPr/>
            </a:pPr>
            <a:fld id="{B1951A09-8CD6-4700-9099-F405F5E3F2D9}" type="slidenum">
              <a:rPr lang="es-ES"/>
              <a:pPr>
                <a:defRPr/>
              </a:pPr>
              <a:t>‹Nº›</a:t>
            </a:fld>
            <a:endParaRPr lang="es-ES"/>
          </a:p>
        </p:txBody>
      </p:sp>
    </p:spTree>
    <p:extLst>
      <p:ext uri="{BB962C8B-B14F-4D97-AF65-F5344CB8AC3E}">
        <p14:creationId xmlns:p14="http://schemas.microsoft.com/office/powerpoint/2010/main" val="3219333079"/>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pPr>
              <a:defRPr/>
            </a:pPr>
            <a:endParaRPr lang="es-ES"/>
          </a:p>
        </p:txBody>
      </p:sp>
      <p:sp>
        <p:nvSpPr>
          <p:cNvPr id="6" name="5 Marcador de pie de página"/>
          <p:cNvSpPr>
            <a:spLocks noGrp="1"/>
          </p:cNvSpPr>
          <p:nvPr>
            <p:ph type="ftr" sz="quarter" idx="11"/>
          </p:nvPr>
        </p:nvSpPr>
        <p:spPr/>
        <p:txBody>
          <a:bodyPr/>
          <a:lstStyle>
            <a:lvl1pPr>
              <a:defRPr/>
            </a:lvl1pPr>
          </a:lstStyle>
          <a:p>
            <a:pPr>
              <a:defRPr/>
            </a:pPr>
            <a:endParaRPr lang="es-ES"/>
          </a:p>
        </p:txBody>
      </p:sp>
      <p:sp>
        <p:nvSpPr>
          <p:cNvPr id="7" name="6 Marcador de número de diapositiva"/>
          <p:cNvSpPr>
            <a:spLocks noGrp="1"/>
          </p:cNvSpPr>
          <p:nvPr>
            <p:ph type="sldNum" sz="quarter" idx="12"/>
          </p:nvPr>
        </p:nvSpPr>
        <p:spPr/>
        <p:txBody>
          <a:bodyPr/>
          <a:lstStyle>
            <a:lvl1pPr>
              <a:defRPr/>
            </a:lvl1pPr>
          </a:lstStyle>
          <a:p>
            <a:pPr>
              <a:defRPr/>
            </a:pPr>
            <a:fld id="{1CB11584-BF24-4C94-9B02-AAD4B90F9304}" type="slidenum">
              <a:rPr lang="es-ES"/>
              <a:pPr>
                <a:defRPr/>
              </a:pPr>
              <a:t>‹Nº›</a:t>
            </a:fld>
            <a:endParaRPr lang="es-ES"/>
          </a:p>
        </p:txBody>
      </p:sp>
    </p:spTree>
    <p:extLst>
      <p:ext uri="{BB962C8B-B14F-4D97-AF65-F5344CB8AC3E}">
        <p14:creationId xmlns:p14="http://schemas.microsoft.com/office/powerpoint/2010/main" val="4015798053"/>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C98A8577-C9CA-4872-9570-6A749C3EA8DD}" type="slidenum">
              <a:rPr lang="es-ES"/>
              <a:pPr>
                <a:defRPr/>
              </a:pPr>
              <a:t>‹Nº›</a:t>
            </a:fld>
            <a:endParaRPr lang="es-ES"/>
          </a:p>
        </p:txBody>
      </p:sp>
    </p:spTree>
    <p:extLst>
      <p:ext uri="{BB962C8B-B14F-4D97-AF65-F5344CB8AC3E}">
        <p14:creationId xmlns:p14="http://schemas.microsoft.com/office/powerpoint/2010/main" val="6205981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E87E0551-7EA0-4C25-BE7B-3E7EF8EFDBCE}" type="slidenum">
              <a:rPr lang="es-ES"/>
              <a:pPr>
                <a:defRPr/>
              </a:pPr>
              <a:t>‹Nº›</a:t>
            </a:fld>
            <a:endParaRPr lang="es-ES"/>
          </a:p>
        </p:txBody>
      </p:sp>
    </p:spTree>
    <p:extLst>
      <p:ext uri="{BB962C8B-B14F-4D97-AF65-F5344CB8AC3E}">
        <p14:creationId xmlns:p14="http://schemas.microsoft.com/office/powerpoint/2010/main" val="424027877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027" name="2 Marcador de texto"/>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191D717E-F542-447A-8151-503BEF1BFF16}" type="datetimeFigureOut">
              <a:rPr lang="es-ES"/>
              <a:pPr>
                <a:defRPr/>
              </a:pPr>
              <a:t>03/10/2013</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201FA4C-241C-434C-9573-31FF5C123F57}" type="slidenum">
              <a:rPr lang="es-ES"/>
              <a:pPr>
                <a:defRPr/>
              </a:pPr>
              <a:t>‹Nº›</a:t>
            </a:fld>
            <a:endParaRPr lang="es-ES"/>
          </a:p>
        </p:txBody>
      </p:sp>
      <p:pic>
        <p:nvPicPr>
          <p:cNvPr id="1031" name="6 Imagen" descr="oficialesydt.jp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429500" y="6353175"/>
            <a:ext cx="17145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n 11" descr="portada powerpoint3.jpg"/>
          <p:cNvPicPr>
            <a:picLocks noChangeAspect="1"/>
          </p:cNvPicPr>
          <p:nvPr userDrawn="1"/>
        </p:nvPicPr>
        <p:blipFill rotWithShape="1">
          <a:blip r:embed="rId14" cstate="print"/>
          <a:srcRect t="6677" b="74745"/>
          <a:stretch/>
        </p:blipFill>
        <p:spPr>
          <a:xfrm>
            <a:off x="-16899" y="0"/>
            <a:ext cx="9144000" cy="1201003"/>
          </a:xfrm>
          <a:prstGeom prst="rect">
            <a:avLst/>
          </a:prstGeom>
        </p:spPr>
      </p:pic>
    </p:spTree>
  </p:cSld>
  <p:clrMap bg1="lt1" tx1="dk1" bg2="lt2" tx2="dk2" accent1="accent1" accent2="accent2" accent3="accent3" accent4="accent4" accent5="accent5" accent6="accent6" hlink="hlink" folHlink="folHlink"/>
  <p:sldLayoutIdLst>
    <p:sldLayoutId id="2147484063" r:id="rId1"/>
    <p:sldLayoutId id="2147484064" r:id="rId2"/>
    <p:sldLayoutId id="2147484065" r:id="rId3"/>
    <p:sldLayoutId id="2147484066" r:id="rId4"/>
    <p:sldLayoutId id="2147484067" r:id="rId5"/>
    <p:sldLayoutId id="2147484068" r:id="rId6"/>
    <p:sldLayoutId id="2147484069" r:id="rId7"/>
    <p:sldLayoutId id="2147484070" r:id="rId8"/>
    <p:sldLayoutId id="2147484071" r:id="rId9"/>
    <p:sldLayoutId id="2147484072" r:id="rId10"/>
    <p:sldLayoutId id="2147484073" r:id="rId11"/>
  </p:sldLayoutIdLst>
  <p:transition>
    <p:fade/>
  </p:transition>
  <p:timing>
    <p:tnLst>
      <p:par>
        <p:cTn id="1" dur="indefinite" restart="never" nodeType="tmRoot"/>
      </p:par>
    </p:tnLst>
  </p:timing>
  <p:txStyles>
    <p:title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Helvetica LT Std" pitchFamily="34" charset="0"/>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Helvetica LT Std" pitchFamily="34" charset="0"/>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Helvetica LT Std" pitchFamily="34" charset="0"/>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Helvetica LT Std" pitchFamily="34" charset="0"/>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Helvetica LT Std"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file:///C:\Documents%20and%20Settings\Jorge\Escritorio\Fede\Informe%20Previo%20DT%20v2006.2.doc" TargetMode="External"/><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earth.google.com/" TargetMode="External"/><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MAL,%20POR%20SEGUNDO%20A&#209;O.docx" TargetMode="External"/><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Grp="1" noRot="1" noChangeArrowheads="1"/>
          </p:cNvSpPr>
          <p:nvPr>
            <p:ph type="title" idx="4294967295"/>
          </p:nvPr>
        </p:nvSpPr>
        <p:spPr>
          <a:xfrm>
            <a:off x="395288" y="1138832"/>
            <a:ext cx="8291512" cy="5170488"/>
          </a:xfrm>
        </p:spPr>
        <p:txBody>
          <a:bodyPr/>
          <a:lstStyle/>
          <a:p>
            <a:pPr eaLnBrk="1" hangingPunct="1">
              <a:defRPr/>
            </a:pPr>
            <a:r>
              <a:rPr lang="es-ES" sz="6000" dirty="0" smtClean="0">
                <a:effectLst>
                  <a:outerShdw blurRad="38100" dist="38100" dir="2700000" algn="tl">
                    <a:srgbClr val="000000">
                      <a:alpha val="43137"/>
                    </a:srgbClr>
                  </a:outerShdw>
                </a:effectLst>
              </a:rPr>
              <a:t>Delegado Técnico</a:t>
            </a:r>
            <a:br>
              <a:rPr lang="es-ES" sz="6000" dirty="0" smtClean="0">
                <a:effectLst>
                  <a:outerShdw blurRad="38100" dist="38100" dir="2700000" algn="tl">
                    <a:srgbClr val="000000">
                      <a:alpha val="43137"/>
                    </a:srgbClr>
                  </a:outerShdw>
                </a:effectLst>
              </a:rPr>
            </a:br>
            <a:r>
              <a:rPr lang="es-ES" sz="6000" dirty="0" smtClean="0">
                <a:effectLst>
                  <a:outerShdw blurRad="38100" dist="38100" dir="2700000" algn="tl">
                    <a:srgbClr val="000000">
                      <a:alpha val="43137"/>
                    </a:srgbClr>
                  </a:outerShdw>
                </a:effectLst>
              </a:rPr>
              <a:t>y</a:t>
            </a:r>
            <a:br>
              <a:rPr lang="es-ES" sz="6000" dirty="0" smtClean="0">
                <a:effectLst>
                  <a:outerShdw blurRad="38100" dist="38100" dir="2700000" algn="tl">
                    <a:srgbClr val="000000">
                      <a:alpha val="43137"/>
                    </a:srgbClr>
                  </a:outerShdw>
                </a:effectLst>
              </a:rPr>
            </a:br>
            <a:r>
              <a:rPr lang="es-ES" sz="6000" dirty="0" smtClean="0">
                <a:effectLst>
                  <a:outerShdw blurRad="38100" dist="38100" dir="2700000" algn="tl">
                    <a:srgbClr val="000000">
                      <a:alpha val="43137"/>
                    </a:srgbClr>
                  </a:outerShdw>
                </a:effectLst>
              </a:rPr>
              <a:t>Oficiales</a:t>
            </a:r>
            <a:br>
              <a:rPr lang="es-ES" sz="6000" dirty="0" smtClean="0">
                <a:effectLst>
                  <a:outerShdw blurRad="38100" dist="38100" dir="2700000" algn="tl">
                    <a:srgbClr val="000000">
                      <a:alpha val="43137"/>
                    </a:srgbClr>
                  </a:outerShdw>
                </a:effectLst>
              </a:rPr>
            </a:br>
            <a:r>
              <a:rPr lang="es-ES" sz="4000" dirty="0" smtClean="0">
                <a:effectLst>
                  <a:outerShdw blurRad="38100" dist="38100" dir="2700000" algn="tl">
                    <a:srgbClr val="000000">
                      <a:alpha val="43137"/>
                    </a:srgbClr>
                  </a:outerShdw>
                </a:effectLst>
              </a:rPr>
              <a:t>Metodología de Trabajo</a:t>
            </a:r>
            <a:br>
              <a:rPr lang="es-ES" sz="4000" dirty="0" smtClean="0">
                <a:effectLst>
                  <a:outerShdw blurRad="38100" dist="38100" dir="2700000" algn="tl">
                    <a:srgbClr val="000000">
                      <a:alpha val="43137"/>
                    </a:srgbClr>
                  </a:outerShdw>
                </a:effectLst>
              </a:rPr>
            </a:br>
            <a:r>
              <a:rPr lang="es-ES" sz="4000" dirty="0" smtClean="0">
                <a:effectLst>
                  <a:outerShdw blurRad="38100" dist="38100" dir="2700000" algn="tl">
                    <a:srgbClr val="000000">
                      <a:alpha val="43137"/>
                    </a:srgbClr>
                  </a:outerShdw>
                </a:effectLst>
              </a:rPr>
              <a:t>(Parte A1)</a:t>
            </a:r>
            <a:r>
              <a:rPr lang="es-ES" sz="6000" dirty="0" smtClean="0">
                <a:effectLst>
                  <a:outerShdw blurRad="38100" dist="38100" dir="2700000" algn="tl">
                    <a:srgbClr val="000000">
                      <a:alpha val="43137"/>
                    </a:srgbClr>
                  </a:outerShdw>
                </a:effectLst>
              </a:rPr>
              <a:t/>
            </a:r>
            <a:br>
              <a:rPr lang="es-ES" sz="6000" dirty="0" smtClean="0">
                <a:effectLst>
                  <a:outerShdw blurRad="38100" dist="38100" dir="2700000" algn="tl">
                    <a:srgbClr val="000000">
                      <a:alpha val="43137"/>
                    </a:srgbClr>
                  </a:outerShdw>
                </a:effectLst>
              </a:rPr>
            </a:br>
            <a:endParaRPr lang="es-ES" sz="2400" dirty="0" smtClean="0">
              <a:effectLst>
                <a:outerShdw blurRad="38100" dist="38100" dir="2700000" algn="tl">
                  <a:srgbClr val="000000">
                    <a:alpha val="43137"/>
                  </a:srgbClr>
                </a:outerShdw>
              </a:effectLst>
            </a:endParaRPr>
          </a:p>
        </p:txBody>
      </p:sp>
      <p:sp>
        <p:nvSpPr>
          <p:cNvPr id="3" name="1 Título"/>
          <p:cNvSpPr txBox="1">
            <a:spLocks/>
          </p:cNvSpPr>
          <p:nvPr/>
        </p:nvSpPr>
        <p:spPr>
          <a:xfrm>
            <a:off x="1331640" y="28104"/>
            <a:ext cx="3096344" cy="1143000"/>
          </a:xfrm>
          <a:prstGeom prst="rect">
            <a:avLst/>
          </a:prstGeom>
        </p:spPr>
        <p:txBody>
          <a:bodyPr anchor="ctr"/>
          <a:lst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a:lstStyle>
          <a:p>
            <a:pPr algn="l"/>
            <a:r>
              <a:rPr lang="es-ES" sz="2800" dirty="0" smtClean="0">
                <a:solidFill>
                  <a:schemeClr val="bg1"/>
                </a:solidFill>
              </a:rPr>
              <a:t>FORMACION OFICIALES N3</a:t>
            </a:r>
            <a:endParaRPr lang="es-ES" sz="2800"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2" descr="http://www.chateagratis.net/blog/wp-content/uploads/2009/08/interrogac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9912" y="1502122"/>
            <a:ext cx="3500437" cy="437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1 Título"/>
          <p:cNvSpPr txBox="1">
            <a:spLocks/>
          </p:cNvSpPr>
          <p:nvPr/>
        </p:nvSpPr>
        <p:spPr>
          <a:xfrm>
            <a:off x="1331640" y="28104"/>
            <a:ext cx="3096344" cy="1143000"/>
          </a:xfrm>
          <a:prstGeom prst="rect">
            <a:avLst/>
          </a:prstGeom>
        </p:spPr>
        <p:txBody>
          <a:bodyPr anchor="ctr"/>
          <a:lst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a:lstStyle>
          <a:p>
            <a:pPr algn="l"/>
            <a:r>
              <a:rPr lang="es-ES" sz="2800" dirty="0" smtClean="0">
                <a:solidFill>
                  <a:schemeClr val="bg1"/>
                </a:solidFill>
              </a:rPr>
              <a:t>DELEGADO TECNICO</a:t>
            </a:r>
            <a:endParaRPr lang="es-ES" sz="2800" dirty="0">
              <a:solidFill>
                <a:schemeClr val="bg1"/>
              </a:solidFill>
            </a:endParaRPr>
          </a:p>
        </p:txBody>
      </p:sp>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97136"/>
            <a:ext cx="3429000" cy="51562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p:txBody>
          <a:bodyPr/>
          <a:lstStyle/>
          <a:p>
            <a:pPr eaLnBrk="1" hangingPunct="1">
              <a:lnSpc>
                <a:spcPct val="90000"/>
              </a:lnSpc>
              <a:buBlip>
                <a:blip r:embed="rId2"/>
              </a:buBlip>
            </a:pPr>
            <a:r>
              <a:rPr lang="es-ES" dirty="0" smtClean="0"/>
              <a:t>Antes de la Competición</a:t>
            </a:r>
          </a:p>
          <a:p>
            <a:pPr lvl="1" eaLnBrk="1" hangingPunct="1">
              <a:lnSpc>
                <a:spcPct val="90000"/>
              </a:lnSpc>
              <a:buBlip>
                <a:blip r:embed="rId2"/>
              </a:buBlip>
            </a:pPr>
            <a:r>
              <a:rPr lang="es-ES" dirty="0" smtClean="0"/>
              <a:t>Contacto con el Organizador</a:t>
            </a:r>
          </a:p>
          <a:p>
            <a:pPr lvl="1" eaLnBrk="1" hangingPunct="1">
              <a:lnSpc>
                <a:spcPct val="90000"/>
              </a:lnSpc>
              <a:buBlip>
                <a:blip r:embed="rId2"/>
              </a:buBlip>
            </a:pPr>
            <a:r>
              <a:rPr lang="es-ES" dirty="0" smtClean="0"/>
              <a:t>Tipo de Competición</a:t>
            </a:r>
          </a:p>
          <a:p>
            <a:pPr lvl="1" eaLnBrk="1" hangingPunct="1">
              <a:lnSpc>
                <a:spcPct val="90000"/>
              </a:lnSpc>
              <a:buBlip>
                <a:blip r:embed="rId2"/>
              </a:buBlip>
            </a:pPr>
            <a:r>
              <a:rPr lang="es-ES" dirty="0" smtClean="0"/>
              <a:t>Condiciones Técnicas</a:t>
            </a:r>
          </a:p>
          <a:p>
            <a:pPr lvl="1" eaLnBrk="1" hangingPunct="1">
              <a:lnSpc>
                <a:spcPct val="90000"/>
              </a:lnSpc>
              <a:buBlip>
                <a:blip r:embed="rId2"/>
              </a:buBlip>
            </a:pPr>
            <a:r>
              <a:rPr lang="es-ES" dirty="0" smtClean="0"/>
              <a:t>Documentación</a:t>
            </a:r>
          </a:p>
          <a:p>
            <a:pPr lvl="1" eaLnBrk="1" hangingPunct="1">
              <a:lnSpc>
                <a:spcPct val="90000"/>
              </a:lnSpc>
              <a:buBlip>
                <a:blip r:embed="rId2"/>
              </a:buBlip>
            </a:pPr>
            <a:r>
              <a:rPr lang="es-ES" dirty="0" smtClean="0"/>
              <a:t>Condicionantes</a:t>
            </a:r>
          </a:p>
          <a:p>
            <a:pPr eaLnBrk="1" hangingPunct="1">
              <a:lnSpc>
                <a:spcPct val="90000"/>
              </a:lnSpc>
              <a:buBlip>
                <a:blip r:embed="rId2"/>
              </a:buBlip>
            </a:pPr>
            <a:r>
              <a:rPr lang="es-ES" dirty="0" smtClean="0"/>
              <a:t>Durante la Competición</a:t>
            </a:r>
          </a:p>
          <a:p>
            <a:pPr eaLnBrk="1" hangingPunct="1">
              <a:lnSpc>
                <a:spcPct val="90000"/>
              </a:lnSpc>
              <a:buBlip>
                <a:blip r:embed="rId2"/>
              </a:buBlip>
            </a:pPr>
            <a:r>
              <a:rPr lang="es-ES" dirty="0" smtClean="0"/>
              <a:t>Después de la Competición</a:t>
            </a:r>
          </a:p>
        </p:txBody>
      </p:sp>
      <p:sp>
        <p:nvSpPr>
          <p:cNvPr id="4" name="1 Título"/>
          <p:cNvSpPr txBox="1">
            <a:spLocks/>
          </p:cNvSpPr>
          <p:nvPr/>
        </p:nvSpPr>
        <p:spPr>
          <a:xfrm>
            <a:off x="1331640" y="28104"/>
            <a:ext cx="3960440" cy="1143000"/>
          </a:xfrm>
          <a:prstGeom prst="rect">
            <a:avLst/>
          </a:prstGeom>
        </p:spPr>
        <p:txBody>
          <a:bodyPr anchor="ctr"/>
          <a:lst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a:lstStyle>
          <a:p>
            <a:pPr algn="l"/>
            <a:r>
              <a:rPr lang="es-ES" sz="2800" dirty="0" smtClean="0">
                <a:solidFill>
                  <a:schemeClr val="bg1"/>
                </a:solidFill>
              </a:rPr>
              <a:t>TEMPORALIZACION</a:t>
            </a:r>
            <a:endParaRPr lang="es-ES" sz="2800"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23" name="Rectangle 7"/>
          <p:cNvSpPr>
            <a:spLocks noChangeArrowheads="1"/>
          </p:cNvSpPr>
          <p:nvPr/>
        </p:nvSpPr>
        <p:spPr bwMode="auto">
          <a:xfrm>
            <a:off x="258763" y="2124075"/>
            <a:ext cx="1728787" cy="647700"/>
          </a:xfrm>
          <a:prstGeom prst="rect">
            <a:avLst/>
          </a:prstGeom>
          <a:solidFill>
            <a:srgbClr val="005BBB"/>
          </a:solidFill>
          <a:ln w="9525">
            <a:solidFill>
              <a:schemeClr val="tx1"/>
            </a:solidFill>
            <a:miter lim="800000"/>
            <a:headEnd/>
            <a:tailEnd/>
          </a:ln>
        </p:spPr>
        <p:txBody>
          <a:bodyPr wrap="none" anchor="ctr"/>
          <a:lstStyle/>
          <a:p>
            <a:pPr>
              <a:defRPr/>
            </a:pPr>
            <a:r>
              <a:rPr lang="es-ES" sz="2000" b="1">
                <a:solidFill>
                  <a:schemeClr val="bg1"/>
                </a:solidFill>
                <a:latin typeface="+mj-lt"/>
              </a:rPr>
              <a:t>3 Meses</a:t>
            </a:r>
          </a:p>
        </p:txBody>
      </p:sp>
      <p:sp>
        <p:nvSpPr>
          <p:cNvPr id="162824" name="Rectangle 8"/>
          <p:cNvSpPr>
            <a:spLocks noChangeArrowheads="1"/>
          </p:cNvSpPr>
          <p:nvPr/>
        </p:nvSpPr>
        <p:spPr bwMode="auto">
          <a:xfrm>
            <a:off x="258763" y="2916238"/>
            <a:ext cx="2160587" cy="647700"/>
          </a:xfrm>
          <a:prstGeom prst="rect">
            <a:avLst/>
          </a:prstGeom>
          <a:solidFill>
            <a:srgbClr val="005BBB"/>
          </a:solidFill>
          <a:ln w="9525">
            <a:solidFill>
              <a:schemeClr val="tx1"/>
            </a:solidFill>
            <a:miter lim="800000"/>
            <a:headEnd/>
            <a:tailEnd/>
          </a:ln>
        </p:spPr>
        <p:txBody>
          <a:bodyPr wrap="none" anchor="ctr"/>
          <a:lstStyle/>
          <a:p>
            <a:pPr>
              <a:defRPr/>
            </a:pPr>
            <a:r>
              <a:rPr lang="es-ES" sz="2000" b="1">
                <a:solidFill>
                  <a:schemeClr val="bg1"/>
                </a:solidFill>
                <a:latin typeface="+mj-lt"/>
              </a:rPr>
              <a:t>1 Mes</a:t>
            </a:r>
          </a:p>
        </p:txBody>
      </p:sp>
      <p:sp>
        <p:nvSpPr>
          <p:cNvPr id="162825" name="Rectangle 9"/>
          <p:cNvSpPr>
            <a:spLocks noChangeArrowheads="1"/>
          </p:cNvSpPr>
          <p:nvPr/>
        </p:nvSpPr>
        <p:spPr bwMode="auto">
          <a:xfrm>
            <a:off x="258763" y="3708400"/>
            <a:ext cx="2665412" cy="647700"/>
          </a:xfrm>
          <a:prstGeom prst="rect">
            <a:avLst/>
          </a:prstGeom>
          <a:solidFill>
            <a:srgbClr val="005BBB"/>
          </a:solidFill>
          <a:ln w="9525">
            <a:solidFill>
              <a:schemeClr val="tx1"/>
            </a:solidFill>
            <a:miter lim="800000"/>
            <a:headEnd/>
            <a:tailEnd/>
          </a:ln>
        </p:spPr>
        <p:txBody>
          <a:bodyPr wrap="none" anchor="ctr"/>
          <a:lstStyle/>
          <a:p>
            <a:pPr>
              <a:defRPr/>
            </a:pPr>
            <a:r>
              <a:rPr lang="es-ES" sz="2000" b="1">
                <a:solidFill>
                  <a:schemeClr val="bg1"/>
                </a:solidFill>
                <a:latin typeface="+mj-lt"/>
              </a:rPr>
              <a:t>24/48 Horas</a:t>
            </a:r>
          </a:p>
        </p:txBody>
      </p:sp>
      <p:sp>
        <p:nvSpPr>
          <p:cNvPr id="162827" name="Rectangle 11"/>
          <p:cNvSpPr>
            <a:spLocks noChangeArrowheads="1"/>
          </p:cNvSpPr>
          <p:nvPr/>
        </p:nvSpPr>
        <p:spPr bwMode="auto">
          <a:xfrm>
            <a:off x="2058988" y="2124075"/>
            <a:ext cx="6842125" cy="647700"/>
          </a:xfrm>
          <a:prstGeom prst="rect">
            <a:avLst/>
          </a:prstGeom>
          <a:solidFill>
            <a:srgbClr val="FF0000"/>
          </a:solidFill>
          <a:ln w="9525">
            <a:solidFill>
              <a:schemeClr val="tx1"/>
            </a:solidFill>
            <a:miter lim="800000"/>
            <a:headEnd/>
            <a:tailEnd/>
          </a:ln>
        </p:spPr>
        <p:txBody>
          <a:bodyPr wrap="none" anchor="ctr"/>
          <a:lstStyle/>
          <a:p>
            <a:pPr>
              <a:defRPr/>
            </a:pPr>
            <a:r>
              <a:rPr lang="es-ES" sz="2000" b="1">
                <a:solidFill>
                  <a:schemeClr val="bg1"/>
                </a:solidFill>
                <a:latin typeface="+mj-lt"/>
              </a:rPr>
              <a:t>Reunión con Organizador</a:t>
            </a:r>
          </a:p>
        </p:txBody>
      </p:sp>
      <p:sp>
        <p:nvSpPr>
          <p:cNvPr id="162828" name="Rectangle 12"/>
          <p:cNvSpPr>
            <a:spLocks noChangeArrowheads="1"/>
          </p:cNvSpPr>
          <p:nvPr/>
        </p:nvSpPr>
        <p:spPr bwMode="auto">
          <a:xfrm>
            <a:off x="2492375" y="2916238"/>
            <a:ext cx="6408738" cy="647700"/>
          </a:xfrm>
          <a:prstGeom prst="rect">
            <a:avLst/>
          </a:prstGeom>
          <a:solidFill>
            <a:srgbClr val="FF0000"/>
          </a:solidFill>
          <a:ln w="9525">
            <a:solidFill>
              <a:schemeClr val="tx1"/>
            </a:solidFill>
            <a:miter lim="800000"/>
            <a:headEnd/>
            <a:tailEnd/>
          </a:ln>
        </p:spPr>
        <p:txBody>
          <a:bodyPr wrap="none" anchor="ctr"/>
          <a:lstStyle/>
          <a:p>
            <a:pPr>
              <a:defRPr/>
            </a:pPr>
            <a:r>
              <a:rPr lang="es-ES" sz="2000" b="1" dirty="0">
                <a:solidFill>
                  <a:schemeClr val="bg1"/>
                </a:solidFill>
                <a:latin typeface="+mj-lt"/>
              </a:rPr>
              <a:t>Revisión temas pendientes y documentación a publicar</a:t>
            </a:r>
          </a:p>
        </p:txBody>
      </p:sp>
      <p:sp>
        <p:nvSpPr>
          <p:cNvPr id="162829" name="Rectangle 13"/>
          <p:cNvSpPr>
            <a:spLocks noChangeArrowheads="1"/>
          </p:cNvSpPr>
          <p:nvPr/>
        </p:nvSpPr>
        <p:spPr bwMode="auto">
          <a:xfrm>
            <a:off x="2995613" y="3708400"/>
            <a:ext cx="5905500" cy="647700"/>
          </a:xfrm>
          <a:prstGeom prst="rect">
            <a:avLst/>
          </a:prstGeom>
          <a:solidFill>
            <a:srgbClr val="FF0000"/>
          </a:solidFill>
          <a:ln w="9525">
            <a:solidFill>
              <a:schemeClr val="tx1"/>
            </a:solidFill>
            <a:miter lim="800000"/>
            <a:headEnd/>
            <a:tailEnd/>
          </a:ln>
        </p:spPr>
        <p:txBody>
          <a:bodyPr wrap="none" anchor="ctr"/>
          <a:lstStyle/>
          <a:p>
            <a:pPr>
              <a:defRPr/>
            </a:pPr>
            <a:r>
              <a:rPr lang="es-ES" sz="2000" b="1">
                <a:solidFill>
                  <a:schemeClr val="bg1"/>
                </a:solidFill>
                <a:latin typeface="+mj-lt"/>
              </a:rPr>
              <a:t>Viaje a la competición. Reunión organizador</a:t>
            </a:r>
          </a:p>
        </p:txBody>
      </p:sp>
      <p:sp>
        <p:nvSpPr>
          <p:cNvPr id="162830" name="Rectangle 14"/>
          <p:cNvSpPr>
            <a:spLocks noChangeArrowheads="1"/>
          </p:cNvSpPr>
          <p:nvPr/>
        </p:nvSpPr>
        <p:spPr bwMode="auto">
          <a:xfrm>
            <a:off x="258763" y="1331913"/>
            <a:ext cx="1368425" cy="647700"/>
          </a:xfrm>
          <a:prstGeom prst="rect">
            <a:avLst/>
          </a:prstGeom>
          <a:solidFill>
            <a:srgbClr val="005BBB"/>
          </a:solidFill>
          <a:ln w="9525">
            <a:solidFill>
              <a:schemeClr val="tx1"/>
            </a:solidFill>
            <a:miter lim="800000"/>
            <a:headEnd/>
            <a:tailEnd/>
          </a:ln>
        </p:spPr>
        <p:txBody>
          <a:bodyPr wrap="none" anchor="ctr"/>
          <a:lstStyle/>
          <a:p>
            <a:pPr>
              <a:defRPr/>
            </a:pPr>
            <a:r>
              <a:rPr lang="es-ES" sz="2000" b="1" dirty="0">
                <a:solidFill>
                  <a:schemeClr val="bg1"/>
                </a:solidFill>
                <a:latin typeface="+mn-lt"/>
              </a:rPr>
              <a:t>+3 Meses</a:t>
            </a:r>
          </a:p>
        </p:txBody>
      </p:sp>
      <p:sp>
        <p:nvSpPr>
          <p:cNvPr id="162831" name="Rectangle 15"/>
          <p:cNvSpPr>
            <a:spLocks noChangeArrowheads="1"/>
          </p:cNvSpPr>
          <p:nvPr/>
        </p:nvSpPr>
        <p:spPr bwMode="auto">
          <a:xfrm>
            <a:off x="1700213" y="1331913"/>
            <a:ext cx="7200900" cy="647700"/>
          </a:xfrm>
          <a:prstGeom prst="rect">
            <a:avLst/>
          </a:prstGeom>
          <a:solidFill>
            <a:srgbClr val="FF0000"/>
          </a:solidFill>
          <a:ln w="9525">
            <a:solidFill>
              <a:schemeClr val="tx1"/>
            </a:solidFill>
            <a:miter lim="800000"/>
            <a:headEnd/>
            <a:tailEnd/>
          </a:ln>
        </p:spPr>
        <p:txBody>
          <a:bodyPr wrap="none" anchor="ctr"/>
          <a:lstStyle/>
          <a:p>
            <a:pPr>
              <a:defRPr/>
            </a:pPr>
            <a:r>
              <a:rPr lang="es-ES" sz="2000" b="1" dirty="0">
                <a:solidFill>
                  <a:schemeClr val="bg1"/>
                </a:solidFill>
                <a:latin typeface="+mn-lt"/>
              </a:rPr>
              <a:t>Captación de datos</a:t>
            </a:r>
          </a:p>
        </p:txBody>
      </p:sp>
      <p:sp>
        <p:nvSpPr>
          <p:cNvPr id="162832" name="Rectangle 16"/>
          <p:cNvSpPr>
            <a:spLocks noChangeArrowheads="1"/>
          </p:cNvSpPr>
          <p:nvPr/>
        </p:nvSpPr>
        <p:spPr bwMode="auto">
          <a:xfrm>
            <a:off x="258763" y="4500563"/>
            <a:ext cx="3168650" cy="647700"/>
          </a:xfrm>
          <a:prstGeom prst="rect">
            <a:avLst/>
          </a:prstGeom>
          <a:solidFill>
            <a:srgbClr val="005BBB"/>
          </a:solidFill>
          <a:ln w="9525">
            <a:solidFill>
              <a:schemeClr val="tx1"/>
            </a:solidFill>
            <a:miter lim="800000"/>
            <a:headEnd/>
            <a:tailEnd/>
          </a:ln>
        </p:spPr>
        <p:txBody>
          <a:bodyPr wrap="none" anchor="ctr"/>
          <a:lstStyle/>
          <a:p>
            <a:pPr>
              <a:defRPr/>
            </a:pPr>
            <a:r>
              <a:rPr lang="es-ES" sz="2000" b="1">
                <a:solidFill>
                  <a:schemeClr val="bg1"/>
                </a:solidFill>
                <a:latin typeface="+mj-lt"/>
              </a:rPr>
              <a:t>24 Horas</a:t>
            </a:r>
          </a:p>
        </p:txBody>
      </p:sp>
      <p:sp>
        <p:nvSpPr>
          <p:cNvPr id="162833" name="Rectangle 17"/>
          <p:cNvSpPr>
            <a:spLocks noChangeArrowheads="1"/>
          </p:cNvSpPr>
          <p:nvPr/>
        </p:nvSpPr>
        <p:spPr bwMode="auto">
          <a:xfrm>
            <a:off x="3500438" y="4500563"/>
            <a:ext cx="5400675" cy="647700"/>
          </a:xfrm>
          <a:prstGeom prst="rect">
            <a:avLst/>
          </a:prstGeom>
          <a:solidFill>
            <a:srgbClr val="FF0000"/>
          </a:solidFill>
          <a:ln w="9525">
            <a:solidFill>
              <a:schemeClr val="tx1"/>
            </a:solidFill>
            <a:miter lim="800000"/>
            <a:headEnd/>
            <a:tailEnd/>
          </a:ln>
        </p:spPr>
        <p:txBody>
          <a:bodyPr wrap="none" anchor="ctr"/>
          <a:lstStyle/>
          <a:p>
            <a:pPr>
              <a:defRPr/>
            </a:pPr>
            <a:r>
              <a:rPr lang="es-ES" sz="2000" b="1">
                <a:solidFill>
                  <a:schemeClr val="bg1"/>
                </a:solidFill>
                <a:latin typeface="+mj-lt"/>
              </a:rPr>
              <a:t>Reunión Técnica, Reunión JA y RJO</a:t>
            </a:r>
          </a:p>
        </p:txBody>
      </p:sp>
      <p:sp>
        <p:nvSpPr>
          <p:cNvPr id="162834" name="Rectangle 18"/>
          <p:cNvSpPr>
            <a:spLocks noChangeArrowheads="1"/>
          </p:cNvSpPr>
          <p:nvPr/>
        </p:nvSpPr>
        <p:spPr bwMode="auto">
          <a:xfrm>
            <a:off x="258763" y="5292725"/>
            <a:ext cx="3744912" cy="647700"/>
          </a:xfrm>
          <a:prstGeom prst="rect">
            <a:avLst/>
          </a:prstGeom>
          <a:solidFill>
            <a:srgbClr val="005BBB"/>
          </a:solidFill>
          <a:ln w="9525">
            <a:solidFill>
              <a:schemeClr val="tx1"/>
            </a:solidFill>
            <a:miter lim="800000"/>
            <a:headEnd/>
            <a:tailEnd/>
          </a:ln>
        </p:spPr>
        <p:txBody>
          <a:bodyPr wrap="none" anchor="ctr"/>
          <a:lstStyle/>
          <a:p>
            <a:pPr>
              <a:defRPr/>
            </a:pPr>
            <a:r>
              <a:rPr lang="es-ES" sz="2000" b="1">
                <a:solidFill>
                  <a:schemeClr val="bg1"/>
                </a:solidFill>
                <a:latin typeface="+mj-lt"/>
              </a:rPr>
              <a:t>0 Horas</a:t>
            </a:r>
          </a:p>
        </p:txBody>
      </p:sp>
      <p:sp>
        <p:nvSpPr>
          <p:cNvPr id="162835" name="Rectangle 19"/>
          <p:cNvSpPr>
            <a:spLocks noChangeArrowheads="1"/>
          </p:cNvSpPr>
          <p:nvPr/>
        </p:nvSpPr>
        <p:spPr bwMode="auto">
          <a:xfrm>
            <a:off x="4075113" y="5292725"/>
            <a:ext cx="4826000" cy="647700"/>
          </a:xfrm>
          <a:prstGeom prst="rect">
            <a:avLst/>
          </a:prstGeom>
          <a:solidFill>
            <a:srgbClr val="FF0000"/>
          </a:solidFill>
          <a:ln w="9525">
            <a:solidFill>
              <a:schemeClr val="tx1"/>
            </a:solidFill>
            <a:miter lim="800000"/>
            <a:headEnd/>
            <a:tailEnd/>
          </a:ln>
        </p:spPr>
        <p:txBody>
          <a:bodyPr wrap="none" anchor="ctr"/>
          <a:lstStyle/>
          <a:p>
            <a:pPr>
              <a:defRPr/>
            </a:pPr>
            <a:r>
              <a:rPr lang="es-ES" sz="2000" b="1">
                <a:solidFill>
                  <a:schemeClr val="bg1"/>
                </a:solidFill>
                <a:latin typeface="+mj-lt"/>
              </a:rPr>
              <a:t>Competición</a:t>
            </a:r>
          </a:p>
        </p:txBody>
      </p:sp>
      <p:sp>
        <p:nvSpPr>
          <p:cNvPr id="16" name="1 Título"/>
          <p:cNvSpPr txBox="1">
            <a:spLocks/>
          </p:cNvSpPr>
          <p:nvPr/>
        </p:nvSpPr>
        <p:spPr>
          <a:xfrm>
            <a:off x="1331640" y="28104"/>
            <a:ext cx="3960440" cy="1143000"/>
          </a:xfrm>
          <a:prstGeom prst="rect">
            <a:avLst/>
          </a:prstGeom>
        </p:spPr>
        <p:txBody>
          <a:bodyPr anchor="ctr"/>
          <a:lst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a:lstStyle>
          <a:p>
            <a:pPr algn="l"/>
            <a:r>
              <a:rPr lang="es-ES" sz="2800" dirty="0" smtClean="0">
                <a:solidFill>
                  <a:schemeClr val="bg1"/>
                </a:solidFill>
              </a:rPr>
              <a:t>TEMPORALIZACION</a:t>
            </a:r>
            <a:endParaRPr lang="es-ES" sz="2800" dirty="0">
              <a:solidFill>
                <a:schemeClr val="bg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8" fill="hold" grpId="0" nodeType="clickEffect">
                                  <p:stCondLst>
                                    <p:cond delay="0"/>
                                  </p:stCondLst>
                                  <p:childTnLst>
                                    <p:set>
                                      <p:cBhvr>
                                        <p:cTn id="6" dur="1" fill="hold">
                                          <p:stCondLst>
                                            <p:cond delay="0"/>
                                          </p:stCondLst>
                                        </p:cTn>
                                        <p:tgtEl>
                                          <p:spTgt spid="162830"/>
                                        </p:tgtEl>
                                        <p:attrNameLst>
                                          <p:attrName>style.visibility</p:attrName>
                                        </p:attrNameLst>
                                      </p:cBhvr>
                                      <p:to>
                                        <p:strVal val="visible"/>
                                      </p:to>
                                    </p:set>
                                    <p:anim calcmode="lin" valueType="num">
                                      <p:cBhvr additive="base">
                                        <p:cTn id="7" dur="2000" fill="hold"/>
                                        <p:tgtEl>
                                          <p:spTgt spid="162830"/>
                                        </p:tgtEl>
                                        <p:attrNameLst>
                                          <p:attrName>ppt_x</p:attrName>
                                        </p:attrNameLst>
                                      </p:cBhvr>
                                      <p:tavLst>
                                        <p:tav tm="0">
                                          <p:val>
                                            <p:strVal val="0-#ppt_w/2"/>
                                          </p:val>
                                        </p:tav>
                                        <p:tav tm="100000">
                                          <p:val>
                                            <p:strVal val="#ppt_x"/>
                                          </p:val>
                                        </p:tav>
                                      </p:tavLst>
                                    </p:anim>
                                    <p:anim calcmode="lin" valueType="num">
                                      <p:cBhvr additive="base">
                                        <p:cTn id="8" dur="2000" fill="hold"/>
                                        <p:tgtEl>
                                          <p:spTgt spid="162830"/>
                                        </p:tgtEl>
                                        <p:attrNameLst>
                                          <p:attrName>ppt_y</p:attrName>
                                        </p:attrNameLst>
                                      </p:cBhvr>
                                      <p:tavLst>
                                        <p:tav tm="0">
                                          <p:val>
                                            <p:strVal val="#ppt_y"/>
                                          </p:val>
                                        </p:tav>
                                        <p:tav tm="100000">
                                          <p:val>
                                            <p:strVal val="#ppt_y"/>
                                          </p:val>
                                        </p:tav>
                                      </p:tavLst>
                                    </p:anim>
                                  </p:childTnLst>
                                </p:cTn>
                              </p:par>
                              <p:par>
                                <p:cTn id="9" presetID="7" presetClass="entr" presetSubtype="8" fill="hold" grpId="0" nodeType="withEffect">
                                  <p:stCondLst>
                                    <p:cond delay="0"/>
                                  </p:stCondLst>
                                  <p:childTnLst>
                                    <p:set>
                                      <p:cBhvr>
                                        <p:cTn id="10" dur="1" fill="hold">
                                          <p:stCondLst>
                                            <p:cond delay="0"/>
                                          </p:stCondLst>
                                        </p:cTn>
                                        <p:tgtEl>
                                          <p:spTgt spid="162831"/>
                                        </p:tgtEl>
                                        <p:attrNameLst>
                                          <p:attrName>style.visibility</p:attrName>
                                        </p:attrNameLst>
                                      </p:cBhvr>
                                      <p:to>
                                        <p:strVal val="visible"/>
                                      </p:to>
                                    </p:set>
                                    <p:anim calcmode="lin" valueType="num">
                                      <p:cBhvr additive="base">
                                        <p:cTn id="11" dur="2000" fill="hold"/>
                                        <p:tgtEl>
                                          <p:spTgt spid="162831"/>
                                        </p:tgtEl>
                                        <p:attrNameLst>
                                          <p:attrName>ppt_x</p:attrName>
                                        </p:attrNameLst>
                                      </p:cBhvr>
                                      <p:tavLst>
                                        <p:tav tm="0">
                                          <p:val>
                                            <p:strVal val="0-#ppt_w/2"/>
                                          </p:val>
                                        </p:tav>
                                        <p:tav tm="100000">
                                          <p:val>
                                            <p:strVal val="#ppt_x"/>
                                          </p:val>
                                        </p:tav>
                                      </p:tavLst>
                                    </p:anim>
                                    <p:anim calcmode="lin" valueType="num">
                                      <p:cBhvr additive="base">
                                        <p:cTn id="12" dur="2000" fill="hold"/>
                                        <p:tgtEl>
                                          <p:spTgt spid="162831"/>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7" presetClass="entr" presetSubtype="8" fill="hold" grpId="0" nodeType="clickEffect">
                                  <p:stCondLst>
                                    <p:cond delay="0"/>
                                  </p:stCondLst>
                                  <p:childTnLst>
                                    <p:set>
                                      <p:cBhvr>
                                        <p:cTn id="16" dur="1" fill="hold">
                                          <p:stCondLst>
                                            <p:cond delay="0"/>
                                          </p:stCondLst>
                                        </p:cTn>
                                        <p:tgtEl>
                                          <p:spTgt spid="162823"/>
                                        </p:tgtEl>
                                        <p:attrNameLst>
                                          <p:attrName>style.visibility</p:attrName>
                                        </p:attrNameLst>
                                      </p:cBhvr>
                                      <p:to>
                                        <p:strVal val="visible"/>
                                      </p:to>
                                    </p:set>
                                    <p:anim calcmode="lin" valueType="num">
                                      <p:cBhvr additive="base">
                                        <p:cTn id="17" dur="2000" fill="hold"/>
                                        <p:tgtEl>
                                          <p:spTgt spid="162823"/>
                                        </p:tgtEl>
                                        <p:attrNameLst>
                                          <p:attrName>ppt_x</p:attrName>
                                        </p:attrNameLst>
                                      </p:cBhvr>
                                      <p:tavLst>
                                        <p:tav tm="0">
                                          <p:val>
                                            <p:strVal val="0-#ppt_w/2"/>
                                          </p:val>
                                        </p:tav>
                                        <p:tav tm="100000">
                                          <p:val>
                                            <p:strVal val="#ppt_x"/>
                                          </p:val>
                                        </p:tav>
                                      </p:tavLst>
                                    </p:anim>
                                    <p:anim calcmode="lin" valueType="num">
                                      <p:cBhvr additive="base">
                                        <p:cTn id="18" dur="2000" fill="hold"/>
                                        <p:tgtEl>
                                          <p:spTgt spid="162823"/>
                                        </p:tgtEl>
                                        <p:attrNameLst>
                                          <p:attrName>ppt_y</p:attrName>
                                        </p:attrNameLst>
                                      </p:cBhvr>
                                      <p:tavLst>
                                        <p:tav tm="0">
                                          <p:val>
                                            <p:strVal val="#ppt_y"/>
                                          </p:val>
                                        </p:tav>
                                        <p:tav tm="100000">
                                          <p:val>
                                            <p:strVal val="#ppt_y"/>
                                          </p:val>
                                        </p:tav>
                                      </p:tavLst>
                                    </p:anim>
                                  </p:childTnLst>
                                </p:cTn>
                              </p:par>
                              <p:par>
                                <p:cTn id="19" presetID="7" presetClass="entr" presetSubtype="8" fill="hold" grpId="0" nodeType="withEffect">
                                  <p:stCondLst>
                                    <p:cond delay="0"/>
                                  </p:stCondLst>
                                  <p:childTnLst>
                                    <p:set>
                                      <p:cBhvr>
                                        <p:cTn id="20" dur="1" fill="hold">
                                          <p:stCondLst>
                                            <p:cond delay="0"/>
                                          </p:stCondLst>
                                        </p:cTn>
                                        <p:tgtEl>
                                          <p:spTgt spid="162827"/>
                                        </p:tgtEl>
                                        <p:attrNameLst>
                                          <p:attrName>style.visibility</p:attrName>
                                        </p:attrNameLst>
                                      </p:cBhvr>
                                      <p:to>
                                        <p:strVal val="visible"/>
                                      </p:to>
                                    </p:set>
                                    <p:anim calcmode="lin" valueType="num">
                                      <p:cBhvr additive="base">
                                        <p:cTn id="21" dur="2000" fill="hold"/>
                                        <p:tgtEl>
                                          <p:spTgt spid="162827"/>
                                        </p:tgtEl>
                                        <p:attrNameLst>
                                          <p:attrName>ppt_x</p:attrName>
                                        </p:attrNameLst>
                                      </p:cBhvr>
                                      <p:tavLst>
                                        <p:tav tm="0">
                                          <p:val>
                                            <p:strVal val="0-#ppt_w/2"/>
                                          </p:val>
                                        </p:tav>
                                        <p:tav tm="100000">
                                          <p:val>
                                            <p:strVal val="#ppt_x"/>
                                          </p:val>
                                        </p:tav>
                                      </p:tavLst>
                                    </p:anim>
                                    <p:anim calcmode="lin" valueType="num">
                                      <p:cBhvr additive="base">
                                        <p:cTn id="22" dur="2000" fill="hold"/>
                                        <p:tgtEl>
                                          <p:spTgt spid="162827"/>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7" presetClass="entr" presetSubtype="8" fill="hold" grpId="0" nodeType="clickEffect">
                                  <p:stCondLst>
                                    <p:cond delay="0"/>
                                  </p:stCondLst>
                                  <p:childTnLst>
                                    <p:set>
                                      <p:cBhvr>
                                        <p:cTn id="26" dur="1" fill="hold">
                                          <p:stCondLst>
                                            <p:cond delay="0"/>
                                          </p:stCondLst>
                                        </p:cTn>
                                        <p:tgtEl>
                                          <p:spTgt spid="162824"/>
                                        </p:tgtEl>
                                        <p:attrNameLst>
                                          <p:attrName>style.visibility</p:attrName>
                                        </p:attrNameLst>
                                      </p:cBhvr>
                                      <p:to>
                                        <p:strVal val="visible"/>
                                      </p:to>
                                    </p:set>
                                    <p:anim calcmode="lin" valueType="num">
                                      <p:cBhvr additive="base">
                                        <p:cTn id="27" dur="2000" fill="hold"/>
                                        <p:tgtEl>
                                          <p:spTgt spid="162824"/>
                                        </p:tgtEl>
                                        <p:attrNameLst>
                                          <p:attrName>ppt_x</p:attrName>
                                        </p:attrNameLst>
                                      </p:cBhvr>
                                      <p:tavLst>
                                        <p:tav tm="0">
                                          <p:val>
                                            <p:strVal val="0-#ppt_w/2"/>
                                          </p:val>
                                        </p:tav>
                                        <p:tav tm="100000">
                                          <p:val>
                                            <p:strVal val="#ppt_x"/>
                                          </p:val>
                                        </p:tav>
                                      </p:tavLst>
                                    </p:anim>
                                    <p:anim calcmode="lin" valueType="num">
                                      <p:cBhvr additive="base">
                                        <p:cTn id="28" dur="2000" fill="hold"/>
                                        <p:tgtEl>
                                          <p:spTgt spid="162824"/>
                                        </p:tgtEl>
                                        <p:attrNameLst>
                                          <p:attrName>ppt_y</p:attrName>
                                        </p:attrNameLst>
                                      </p:cBhvr>
                                      <p:tavLst>
                                        <p:tav tm="0">
                                          <p:val>
                                            <p:strVal val="#ppt_y"/>
                                          </p:val>
                                        </p:tav>
                                        <p:tav tm="100000">
                                          <p:val>
                                            <p:strVal val="#ppt_y"/>
                                          </p:val>
                                        </p:tav>
                                      </p:tavLst>
                                    </p:anim>
                                  </p:childTnLst>
                                </p:cTn>
                              </p:par>
                              <p:par>
                                <p:cTn id="29" presetID="7" presetClass="entr" presetSubtype="8" fill="hold" grpId="0" nodeType="withEffect">
                                  <p:stCondLst>
                                    <p:cond delay="0"/>
                                  </p:stCondLst>
                                  <p:childTnLst>
                                    <p:set>
                                      <p:cBhvr>
                                        <p:cTn id="30" dur="1" fill="hold">
                                          <p:stCondLst>
                                            <p:cond delay="0"/>
                                          </p:stCondLst>
                                        </p:cTn>
                                        <p:tgtEl>
                                          <p:spTgt spid="162828"/>
                                        </p:tgtEl>
                                        <p:attrNameLst>
                                          <p:attrName>style.visibility</p:attrName>
                                        </p:attrNameLst>
                                      </p:cBhvr>
                                      <p:to>
                                        <p:strVal val="visible"/>
                                      </p:to>
                                    </p:set>
                                    <p:anim calcmode="lin" valueType="num">
                                      <p:cBhvr additive="base">
                                        <p:cTn id="31" dur="2000" fill="hold"/>
                                        <p:tgtEl>
                                          <p:spTgt spid="162828"/>
                                        </p:tgtEl>
                                        <p:attrNameLst>
                                          <p:attrName>ppt_x</p:attrName>
                                        </p:attrNameLst>
                                      </p:cBhvr>
                                      <p:tavLst>
                                        <p:tav tm="0">
                                          <p:val>
                                            <p:strVal val="0-#ppt_w/2"/>
                                          </p:val>
                                        </p:tav>
                                        <p:tav tm="100000">
                                          <p:val>
                                            <p:strVal val="#ppt_x"/>
                                          </p:val>
                                        </p:tav>
                                      </p:tavLst>
                                    </p:anim>
                                    <p:anim calcmode="lin" valueType="num">
                                      <p:cBhvr additive="base">
                                        <p:cTn id="32" dur="2000" fill="hold"/>
                                        <p:tgtEl>
                                          <p:spTgt spid="162828"/>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7" presetClass="entr" presetSubtype="8" fill="hold" grpId="0" nodeType="clickEffect">
                                  <p:stCondLst>
                                    <p:cond delay="0"/>
                                  </p:stCondLst>
                                  <p:childTnLst>
                                    <p:set>
                                      <p:cBhvr>
                                        <p:cTn id="36" dur="1" fill="hold">
                                          <p:stCondLst>
                                            <p:cond delay="0"/>
                                          </p:stCondLst>
                                        </p:cTn>
                                        <p:tgtEl>
                                          <p:spTgt spid="162825"/>
                                        </p:tgtEl>
                                        <p:attrNameLst>
                                          <p:attrName>style.visibility</p:attrName>
                                        </p:attrNameLst>
                                      </p:cBhvr>
                                      <p:to>
                                        <p:strVal val="visible"/>
                                      </p:to>
                                    </p:set>
                                    <p:anim calcmode="lin" valueType="num">
                                      <p:cBhvr additive="base">
                                        <p:cTn id="37" dur="2000" fill="hold"/>
                                        <p:tgtEl>
                                          <p:spTgt spid="162825"/>
                                        </p:tgtEl>
                                        <p:attrNameLst>
                                          <p:attrName>ppt_x</p:attrName>
                                        </p:attrNameLst>
                                      </p:cBhvr>
                                      <p:tavLst>
                                        <p:tav tm="0">
                                          <p:val>
                                            <p:strVal val="0-#ppt_w/2"/>
                                          </p:val>
                                        </p:tav>
                                        <p:tav tm="100000">
                                          <p:val>
                                            <p:strVal val="#ppt_x"/>
                                          </p:val>
                                        </p:tav>
                                      </p:tavLst>
                                    </p:anim>
                                    <p:anim calcmode="lin" valueType="num">
                                      <p:cBhvr additive="base">
                                        <p:cTn id="38" dur="2000" fill="hold"/>
                                        <p:tgtEl>
                                          <p:spTgt spid="162825"/>
                                        </p:tgtEl>
                                        <p:attrNameLst>
                                          <p:attrName>ppt_y</p:attrName>
                                        </p:attrNameLst>
                                      </p:cBhvr>
                                      <p:tavLst>
                                        <p:tav tm="0">
                                          <p:val>
                                            <p:strVal val="#ppt_y"/>
                                          </p:val>
                                        </p:tav>
                                        <p:tav tm="100000">
                                          <p:val>
                                            <p:strVal val="#ppt_y"/>
                                          </p:val>
                                        </p:tav>
                                      </p:tavLst>
                                    </p:anim>
                                  </p:childTnLst>
                                </p:cTn>
                              </p:par>
                              <p:par>
                                <p:cTn id="39" presetID="7" presetClass="entr" presetSubtype="8" fill="hold" grpId="0" nodeType="withEffect">
                                  <p:stCondLst>
                                    <p:cond delay="0"/>
                                  </p:stCondLst>
                                  <p:childTnLst>
                                    <p:set>
                                      <p:cBhvr>
                                        <p:cTn id="40" dur="1" fill="hold">
                                          <p:stCondLst>
                                            <p:cond delay="0"/>
                                          </p:stCondLst>
                                        </p:cTn>
                                        <p:tgtEl>
                                          <p:spTgt spid="162829"/>
                                        </p:tgtEl>
                                        <p:attrNameLst>
                                          <p:attrName>style.visibility</p:attrName>
                                        </p:attrNameLst>
                                      </p:cBhvr>
                                      <p:to>
                                        <p:strVal val="visible"/>
                                      </p:to>
                                    </p:set>
                                    <p:anim calcmode="lin" valueType="num">
                                      <p:cBhvr additive="base">
                                        <p:cTn id="41" dur="2000" fill="hold"/>
                                        <p:tgtEl>
                                          <p:spTgt spid="162829"/>
                                        </p:tgtEl>
                                        <p:attrNameLst>
                                          <p:attrName>ppt_x</p:attrName>
                                        </p:attrNameLst>
                                      </p:cBhvr>
                                      <p:tavLst>
                                        <p:tav tm="0">
                                          <p:val>
                                            <p:strVal val="0-#ppt_w/2"/>
                                          </p:val>
                                        </p:tav>
                                        <p:tav tm="100000">
                                          <p:val>
                                            <p:strVal val="#ppt_x"/>
                                          </p:val>
                                        </p:tav>
                                      </p:tavLst>
                                    </p:anim>
                                    <p:anim calcmode="lin" valueType="num">
                                      <p:cBhvr additive="base">
                                        <p:cTn id="42" dur="2000" fill="hold"/>
                                        <p:tgtEl>
                                          <p:spTgt spid="162829"/>
                                        </p:tgtEl>
                                        <p:attrNameLst>
                                          <p:attrName>ppt_y</p:attrName>
                                        </p:attrNameLst>
                                      </p:cBhvr>
                                      <p:tavLst>
                                        <p:tav tm="0">
                                          <p:val>
                                            <p:strVal val="#ppt_y"/>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7" presetClass="entr" presetSubtype="8" fill="hold" grpId="0" nodeType="clickEffect">
                                  <p:stCondLst>
                                    <p:cond delay="0"/>
                                  </p:stCondLst>
                                  <p:childTnLst>
                                    <p:set>
                                      <p:cBhvr>
                                        <p:cTn id="46" dur="1" fill="hold">
                                          <p:stCondLst>
                                            <p:cond delay="0"/>
                                          </p:stCondLst>
                                        </p:cTn>
                                        <p:tgtEl>
                                          <p:spTgt spid="162832"/>
                                        </p:tgtEl>
                                        <p:attrNameLst>
                                          <p:attrName>style.visibility</p:attrName>
                                        </p:attrNameLst>
                                      </p:cBhvr>
                                      <p:to>
                                        <p:strVal val="visible"/>
                                      </p:to>
                                    </p:set>
                                    <p:anim calcmode="lin" valueType="num">
                                      <p:cBhvr additive="base">
                                        <p:cTn id="47" dur="2000" fill="hold"/>
                                        <p:tgtEl>
                                          <p:spTgt spid="162832"/>
                                        </p:tgtEl>
                                        <p:attrNameLst>
                                          <p:attrName>ppt_x</p:attrName>
                                        </p:attrNameLst>
                                      </p:cBhvr>
                                      <p:tavLst>
                                        <p:tav tm="0">
                                          <p:val>
                                            <p:strVal val="0-#ppt_w/2"/>
                                          </p:val>
                                        </p:tav>
                                        <p:tav tm="100000">
                                          <p:val>
                                            <p:strVal val="#ppt_x"/>
                                          </p:val>
                                        </p:tav>
                                      </p:tavLst>
                                    </p:anim>
                                    <p:anim calcmode="lin" valueType="num">
                                      <p:cBhvr additive="base">
                                        <p:cTn id="48" dur="2000" fill="hold"/>
                                        <p:tgtEl>
                                          <p:spTgt spid="162832"/>
                                        </p:tgtEl>
                                        <p:attrNameLst>
                                          <p:attrName>ppt_y</p:attrName>
                                        </p:attrNameLst>
                                      </p:cBhvr>
                                      <p:tavLst>
                                        <p:tav tm="0">
                                          <p:val>
                                            <p:strVal val="#ppt_y"/>
                                          </p:val>
                                        </p:tav>
                                        <p:tav tm="100000">
                                          <p:val>
                                            <p:strVal val="#ppt_y"/>
                                          </p:val>
                                        </p:tav>
                                      </p:tavLst>
                                    </p:anim>
                                  </p:childTnLst>
                                </p:cTn>
                              </p:par>
                              <p:par>
                                <p:cTn id="49" presetID="7" presetClass="entr" presetSubtype="8" fill="hold" grpId="0" nodeType="withEffect">
                                  <p:stCondLst>
                                    <p:cond delay="0"/>
                                  </p:stCondLst>
                                  <p:childTnLst>
                                    <p:set>
                                      <p:cBhvr>
                                        <p:cTn id="50" dur="1" fill="hold">
                                          <p:stCondLst>
                                            <p:cond delay="0"/>
                                          </p:stCondLst>
                                        </p:cTn>
                                        <p:tgtEl>
                                          <p:spTgt spid="162833"/>
                                        </p:tgtEl>
                                        <p:attrNameLst>
                                          <p:attrName>style.visibility</p:attrName>
                                        </p:attrNameLst>
                                      </p:cBhvr>
                                      <p:to>
                                        <p:strVal val="visible"/>
                                      </p:to>
                                    </p:set>
                                    <p:anim calcmode="lin" valueType="num">
                                      <p:cBhvr additive="base">
                                        <p:cTn id="51" dur="2000" fill="hold"/>
                                        <p:tgtEl>
                                          <p:spTgt spid="162833"/>
                                        </p:tgtEl>
                                        <p:attrNameLst>
                                          <p:attrName>ppt_x</p:attrName>
                                        </p:attrNameLst>
                                      </p:cBhvr>
                                      <p:tavLst>
                                        <p:tav tm="0">
                                          <p:val>
                                            <p:strVal val="0-#ppt_w/2"/>
                                          </p:val>
                                        </p:tav>
                                        <p:tav tm="100000">
                                          <p:val>
                                            <p:strVal val="#ppt_x"/>
                                          </p:val>
                                        </p:tav>
                                      </p:tavLst>
                                    </p:anim>
                                    <p:anim calcmode="lin" valueType="num">
                                      <p:cBhvr additive="base">
                                        <p:cTn id="52" dur="2000" fill="hold"/>
                                        <p:tgtEl>
                                          <p:spTgt spid="162833"/>
                                        </p:tgtEl>
                                        <p:attrNameLst>
                                          <p:attrName>ppt_y</p:attrName>
                                        </p:attrNameLst>
                                      </p:cBhvr>
                                      <p:tavLst>
                                        <p:tav tm="0">
                                          <p:val>
                                            <p:strVal val="#ppt_y"/>
                                          </p:val>
                                        </p:tav>
                                        <p:tav tm="100000">
                                          <p:val>
                                            <p:strVal val="#ppt_y"/>
                                          </p:val>
                                        </p:tav>
                                      </p:tavLst>
                                    </p:anim>
                                  </p:childTnLst>
                                </p:cTn>
                              </p:par>
                            </p:childTnLst>
                          </p:cTn>
                        </p:par>
                      </p:childTnLst>
                    </p:cTn>
                  </p:par>
                  <p:par>
                    <p:cTn id="53" fill="hold" nodeType="clickPar">
                      <p:stCondLst>
                        <p:cond delay="indefinite"/>
                      </p:stCondLst>
                      <p:childTnLst>
                        <p:par>
                          <p:cTn id="54" fill="hold" nodeType="withGroup">
                            <p:stCondLst>
                              <p:cond delay="0"/>
                            </p:stCondLst>
                            <p:childTnLst>
                              <p:par>
                                <p:cTn id="55" presetID="7" presetClass="entr" presetSubtype="8" fill="hold" grpId="0" nodeType="clickEffect">
                                  <p:stCondLst>
                                    <p:cond delay="0"/>
                                  </p:stCondLst>
                                  <p:childTnLst>
                                    <p:set>
                                      <p:cBhvr>
                                        <p:cTn id="56" dur="1" fill="hold">
                                          <p:stCondLst>
                                            <p:cond delay="0"/>
                                          </p:stCondLst>
                                        </p:cTn>
                                        <p:tgtEl>
                                          <p:spTgt spid="162834"/>
                                        </p:tgtEl>
                                        <p:attrNameLst>
                                          <p:attrName>style.visibility</p:attrName>
                                        </p:attrNameLst>
                                      </p:cBhvr>
                                      <p:to>
                                        <p:strVal val="visible"/>
                                      </p:to>
                                    </p:set>
                                    <p:anim calcmode="lin" valueType="num">
                                      <p:cBhvr additive="base">
                                        <p:cTn id="57" dur="2000" fill="hold"/>
                                        <p:tgtEl>
                                          <p:spTgt spid="162834"/>
                                        </p:tgtEl>
                                        <p:attrNameLst>
                                          <p:attrName>ppt_x</p:attrName>
                                        </p:attrNameLst>
                                      </p:cBhvr>
                                      <p:tavLst>
                                        <p:tav tm="0">
                                          <p:val>
                                            <p:strVal val="0-#ppt_w/2"/>
                                          </p:val>
                                        </p:tav>
                                        <p:tav tm="100000">
                                          <p:val>
                                            <p:strVal val="#ppt_x"/>
                                          </p:val>
                                        </p:tav>
                                      </p:tavLst>
                                    </p:anim>
                                    <p:anim calcmode="lin" valueType="num">
                                      <p:cBhvr additive="base">
                                        <p:cTn id="58" dur="2000" fill="hold"/>
                                        <p:tgtEl>
                                          <p:spTgt spid="162834"/>
                                        </p:tgtEl>
                                        <p:attrNameLst>
                                          <p:attrName>ppt_y</p:attrName>
                                        </p:attrNameLst>
                                      </p:cBhvr>
                                      <p:tavLst>
                                        <p:tav tm="0">
                                          <p:val>
                                            <p:strVal val="#ppt_y"/>
                                          </p:val>
                                        </p:tav>
                                        <p:tav tm="100000">
                                          <p:val>
                                            <p:strVal val="#ppt_y"/>
                                          </p:val>
                                        </p:tav>
                                      </p:tavLst>
                                    </p:anim>
                                  </p:childTnLst>
                                </p:cTn>
                              </p:par>
                              <p:par>
                                <p:cTn id="59" presetID="7" presetClass="entr" presetSubtype="8" fill="hold" grpId="0" nodeType="withEffect">
                                  <p:stCondLst>
                                    <p:cond delay="0"/>
                                  </p:stCondLst>
                                  <p:childTnLst>
                                    <p:set>
                                      <p:cBhvr>
                                        <p:cTn id="60" dur="1" fill="hold">
                                          <p:stCondLst>
                                            <p:cond delay="0"/>
                                          </p:stCondLst>
                                        </p:cTn>
                                        <p:tgtEl>
                                          <p:spTgt spid="162835"/>
                                        </p:tgtEl>
                                        <p:attrNameLst>
                                          <p:attrName>style.visibility</p:attrName>
                                        </p:attrNameLst>
                                      </p:cBhvr>
                                      <p:to>
                                        <p:strVal val="visible"/>
                                      </p:to>
                                    </p:set>
                                    <p:anim calcmode="lin" valueType="num">
                                      <p:cBhvr additive="base">
                                        <p:cTn id="61" dur="2000" fill="hold"/>
                                        <p:tgtEl>
                                          <p:spTgt spid="162835"/>
                                        </p:tgtEl>
                                        <p:attrNameLst>
                                          <p:attrName>ppt_x</p:attrName>
                                        </p:attrNameLst>
                                      </p:cBhvr>
                                      <p:tavLst>
                                        <p:tav tm="0">
                                          <p:val>
                                            <p:strVal val="0-#ppt_w/2"/>
                                          </p:val>
                                        </p:tav>
                                        <p:tav tm="100000">
                                          <p:val>
                                            <p:strVal val="#ppt_x"/>
                                          </p:val>
                                        </p:tav>
                                      </p:tavLst>
                                    </p:anim>
                                    <p:anim calcmode="lin" valueType="num">
                                      <p:cBhvr additive="base">
                                        <p:cTn id="62" dur="2000" fill="hold"/>
                                        <p:tgtEl>
                                          <p:spTgt spid="1628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23" grpId="0" animBg="1"/>
      <p:bldP spid="162824" grpId="0" animBg="1"/>
      <p:bldP spid="162825" grpId="0" animBg="1"/>
      <p:bldP spid="162827" grpId="0" animBg="1"/>
      <p:bldP spid="162828" grpId="0" animBg="1"/>
      <p:bldP spid="162829" grpId="0" animBg="1"/>
      <p:bldP spid="162830" grpId="0" animBg="1"/>
      <p:bldP spid="162831" grpId="0" animBg="1"/>
      <p:bldP spid="162832" grpId="0" animBg="1"/>
      <p:bldP spid="162833" grpId="0" animBg="1"/>
      <p:bldP spid="162834" grpId="0" animBg="1"/>
      <p:bldP spid="16283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a:xfrm>
            <a:off x="214313" y="1340768"/>
            <a:ext cx="8786812" cy="5302920"/>
          </a:xfrm>
        </p:spPr>
        <p:txBody>
          <a:bodyPr/>
          <a:lstStyle/>
          <a:p>
            <a:pPr eaLnBrk="1" hangingPunct="1">
              <a:buBlip>
                <a:blip r:embed="rId2"/>
              </a:buBlip>
            </a:pPr>
            <a:r>
              <a:rPr lang="es-ES" sz="2800" dirty="0" smtClean="0"/>
              <a:t>Contactar con el organizador</a:t>
            </a:r>
          </a:p>
          <a:p>
            <a:pPr eaLnBrk="1" hangingPunct="1">
              <a:buBlip>
                <a:blip r:embed="rId2"/>
              </a:buBlip>
            </a:pPr>
            <a:r>
              <a:rPr lang="es-ES" sz="2800" dirty="0" smtClean="0"/>
              <a:t>Requerir de el toda la información necesaria para hacernos una composición de lugar, y ofrecerle toda la documentación que tenemos disponible</a:t>
            </a:r>
          </a:p>
          <a:p>
            <a:pPr lvl="1" eaLnBrk="1" hangingPunct="1">
              <a:buBlip>
                <a:blip r:embed="rId2"/>
              </a:buBlip>
            </a:pPr>
            <a:r>
              <a:rPr lang="es-ES" sz="2400" dirty="0" smtClean="0"/>
              <a:t>Manual de Organizadores y enfoque de planes de seguridad, médicos, análisis de riesgos</a:t>
            </a:r>
          </a:p>
          <a:p>
            <a:pPr lvl="1" eaLnBrk="1" hangingPunct="1">
              <a:buBlip>
                <a:blip r:embed="rId2"/>
              </a:buBlip>
            </a:pPr>
            <a:r>
              <a:rPr lang="es-ES" sz="2400" dirty="0" smtClean="0"/>
              <a:t>Reglamento</a:t>
            </a:r>
          </a:p>
          <a:p>
            <a:pPr lvl="1" eaLnBrk="1" hangingPunct="1">
              <a:buBlip>
                <a:blip r:embed="rId2"/>
              </a:buBlip>
            </a:pPr>
            <a:r>
              <a:rPr lang="es-ES" sz="2400" dirty="0" smtClean="0"/>
              <a:t>Normativa</a:t>
            </a:r>
          </a:p>
          <a:p>
            <a:pPr lvl="1" eaLnBrk="1" hangingPunct="1">
              <a:buBlip>
                <a:blip r:embed="rId2"/>
              </a:buBlip>
            </a:pPr>
            <a:r>
              <a:rPr lang="es-ES" sz="2400" dirty="0" smtClean="0"/>
              <a:t>Proyecto/Contrato</a:t>
            </a:r>
          </a:p>
          <a:p>
            <a:pPr lvl="1" eaLnBrk="1" hangingPunct="1">
              <a:buBlip>
                <a:blip r:embed="rId2"/>
              </a:buBlip>
            </a:pPr>
            <a:r>
              <a:rPr lang="es-ES" sz="2400" dirty="0" smtClean="0"/>
              <a:t>Información ediciones previas</a:t>
            </a:r>
          </a:p>
          <a:p>
            <a:pPr lvl="2" eaLnBrk="1" hangingPunct="1">
              <a:buBlip>
                <a:blip r:embed="rId2"/>
              </a:buBlip>
            </a:pPr>
            <a:r>
              <a:rPr lang="es-ES" sz="2000" dirty="0" smtClean="0"/>
              <a:t>Informe Delegado Técnico</a:t>
            </a:r>
          </a:p>
        </p:txBody>
      </p:sp>
      <p:sp>
        <p:nvSpPr>
          <p:cNvPr id="4" name="1 Título"/>
          <p:cNvSpPr txBox="1">
            <a:spLocks/>
          </p:cNvSpPr>
          <p:nvPr/>
        </p:nvSpPr>
        <p:spPr>
          <a:xfrm>
            <a:off x="1331640" y="28104"/>
            <a:ext cx="3960440" cy="1143000"/>
          </a:xfrm>
          <a:prstGeom prst="rect">
            <a:avLst/>
          </a:prstGeom>
        </p:spPr>
        <p:txBody>
          <a:bodyPr anchor="ctr"/>
          <a:lst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a:lstStyle>
          <a:p>
            <a:pPr algn="l"/>
            <a:r>
              <a:rPr lang="es-ES" sz="2800" dirty="0" smtClean="0">
                <a:solidFill>
                  <a:schemeClr val="bg1"/>
                </a:solidFill>
              </a:rPr>
              <a:t>TEMPORALIZACION</a:t>
            </a:r>
            <a:endParaRPr lang="es-ES" sz="2800"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1331640" y="28104"/>
            <a:ext cx="3960440" cy="1143000"/>
          </a:xfrm>
          <a:prstGeom prst="rect">
            <a:avLst/>
          </a:prstGeom>
        </p:spPr>
        <p:txBody>
          <a:bodyPr anchor="ctr"/>
          <a:lst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a:lstStyle>
          <a:p>
            <a:pPr algn="l"/>
            <a:r>
              <a:rPr lang="es-ES" sz="2800" dirty="0" smtClean="0">
                <a:solidFill>
                  <a:schemeClr val="bg1"/>
                </a:solidFill>
              </a:rPr>
              <a:t>NORMATIVAS</a:t>
            </a:r>
            <a:endParaRPr lang="es-ES" sz="2800" dirty="0">
              <a:solidFill>
                <a:schemeClr val="bg1"/>
              </a:solidFill>
            </a:endParaRPr>
          </a:p>
        </p:txBody>
      </p:sp>
      <p:sp>
        <p:nvSpPr>
          <p:cNvPr id="3" name="Rectangle 3"/>
          <p:cNvSpPr>
            <a:spLocks noGrp="1" noChangeArrowheads="1"/>
          </p:cNvSpPr>
          <p:nvPr>
            <p:ph idx="1"/>
          </p:nvPr>
        </p:nvSpPr>
        <p:spPr>
          <a:xfrm>
            <a:off x="214313" y="1340768"/>
            <a:ext cx="8786812" cy="5302920"/>
          </a:xfrm>
        </p:spPr>
        <p:txBody>
          <a:bodyPr/>
          <a:lstStyle/>
          <a:p>
            <a:pPr eaLnBrk="1" hangingPunct="1">
              <a:buBlip>
                <a:blip r:embed="rId2"/>
              </a:buBlip>
            </a:pPr>
            <a:r>
              <a:rPr lang="es-ES" sz="2800" dirty="0" smtClean="0"/>
              <a:t>¿Qué es una normativa?</a:t>
            </a:r>
          </a:p>
          <a:p>
            <a:pPr eaLnBrk="1" hangingPunct="1">
              <a:buBlip>
                <a:blip r:embed="rId2"/>
              </a:buBlip>
            </a:pPr>
            <a:r>
              <a:rPr lang="es-ES" sz="2800" dirty="0" smtClean="0"/>
              <a:t>Una normativa aplica sobre una competición específica, cuestiones que no están cubiertas en el reglamento de competiciones</a:t>
            </a:r>
          </a:p>
          <a:p>
            <a:pPr eaLnBrk="1" hangingPunct="1">
              <a:buBlip>
                <a:blip r:embed="rId2"/>
              </a:buBlip>
            </a:pPr>
            <a:endParaRPr lang="es-ES" sz="2800" dirty="0"/>
          </a:p>
          <a:p>
            <a:pPr eaLnBrk="1" hangingPunct="1">
              <a:buBlip>
                <a:blip r:embed="rId2"/>
              </a:buBlip>
            </a:pPr>
            <a:r>
              <a:rPr lang="es-ES" sz="2800" dirty="0" smtClean="0"/>
              <a:t>¿Ejemplos?</a:t>
            </a:r>
            <a:endParaRPr lang="es-ES" sz="2000" dirty="0" smtClean="0"/>
          </a:p>
        </p:txBody>
      </p:sp>
    </p:spTree>
    <p:extLst>
      <p:ext uri="{BB962C8B-B14F-4D97-AF65-F5344CB8AC3E}">
        <p14:creationId xmlns:p14="http://schemas.microsoft.com/office/powerpoint/2010/main" val="3276118832"/>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idx="1"/>
          </p:nvPr>
        </p:nvSpPr>
        <p:spPr>
          <a:xfrm>
            <a:off x="457200" y="1268413"/>
            <a:ext cx="8229600" cy="5113337"/>
          </a:xfrm>
        </p:spPr>
        <p:txBody>
          <a:bodyPr/>
          <a:lstStyle/>
          <a:p>
            <a:pPr eaLnBrk="1" hangingPunct="1">
              <a:lnSpc>
                <a:spcPct val="90000"/>
              </a:lnSpc>
              <a:buBlip>
                <a:blip r:embed="rId2"/>
              </a:buBlip>
            </a:pPr>
            <a:r>
              <a:rPr lang="es-ES" sz="2800" dirty="0" smtClean="0"/>
              <a:t>Promoción</a:t>
            </a:r>
          </a:p>
          <a:p>
            <a:pPr eaLnBrk="1" hangingPunct="1">
              <a:lnSpc>
                <a:spcPct val="90000"/>
              </a:lnSpc>
              <a:buBlip>
                <a:blip r:embed="rId2"/>
              </a:buBlip>
            </a:pPr>
            <a:r>
              <a:rPr lang="es-ES" sz="2800" dirty="0" smtClean="0"/>
              <a:t>Autonómica</a:t>
            </a:r>
          </a:p>
          <a:p>
            <a:pPr eaLnBrk="1" hangingPunct="1">
              <a:lnSpc>
                <a:spcPct val="90000"/>
              </a:lnSpc>
              <a:buBlip>
                <a:blip r:embed="rId2"/>
              </a:buBlip>
            </a:pPr>
            <a:r>
              <a:rPr lang="es-ES" sz="2800" dirty="0" smtClean="0"/>
              <a:t>Campeonato de España</a:t>
            </a:r>
          </a:p>
          <a:p>
            <a:pPr eaLnBrk="1" hangingPunct="1">
              <a:lnSpc>
                <a:spcPct val="90000"/>
              </a:lnSpc>
              <a:buBlip>
                <a:blip r:embed="rId2"/>
              </a:buBlip>
            </a:pPr>
            <a:endParaRPr lang="es-ES" sz="2800" dirty="0" smtClean="0"/>
          </a:p>
          <a:p>
            <a:pPr eaLnBrk="1" hangingPunct="1">
              <a:lnSpc>
                <a:spcPct val="90000"/>
              </a:lnSpc>
              <a:buBlip>
                <a:blip r:embed="rId2"/>
              </a:buBlip>
            </a:pPr>
            <a:r>
              <a:rPr lang="es-ES" sz="2800" dirty="0" smtClean="0"/>
              <a:t>Triatlon</a:t>
            </a:r>
          </a:p>
          <a:p>
            <a:pPr eaLnBrk="1" hangingPunct="1">
              <a:lnSpc>
                <a:spcPct val="90000"/>
              </a:lnSpc>
              <a:buBlip>
                <a:blip r:embed="rId2"/>
              </a:buBlip>
            </a:pPr>
            <a:r>
              <a:rPr lang="es-ES" sz="2800" dirty="0" err="1" smtClean="0"/>
              <a:t>Duatlon</a:t>
            </a:r>
            <a:endParaRPr lang="es-ES" sz="2800" dirty="0" smtClean="0"/>
          </a:p>
          <a:p>
            <a:pPr eaLnBrk="1" hangingPunct="1">
              <a:lnSpc>
                <a:spcPct val="90000"/>
              </a:lnSpc>
              <a:buBlip>
                <a:blip r:embed="rId2"/>
              </a:buBlip>
            </a:pPr>
            <a:r>
              <a:rPr lang="es-ES" sz="2800" dirty="0" smtClean="0"/>
              <a:t>Triatlon Cros</a:t>
            </a:r>
          </a:p>
          <a:p>
            <a:pPr eaLnBrk="1" hangingPunct="1">
              <a:lnSpc>
                <a:spcPct val="90000"/>
              </a:lnSpc>
              <a:buBlip>
                <a:blip r:embed="rId2"/>
              </a:buBlip>
            </a:pPr>
            <a:r>
              <a:rPr lang="es-ES" sz="2800" dirty="0" err="1" smtClean="0"/>
              <a:t>Duatlon</a:t>
            </a:r>
            <a:r>
              <a:rPr lang="es-ES" sz="2800" dirty="0" smtClean="0"/>
              <a:t> Cros</a:t>
            </a:r>
          </a:p>
          <a:p>
            <a:pPr eaLnBrk="1" hangingPunct="1">
              <a:lnSpc>
                <a:spcPct val="90000"/>
              </a:lnSpc>
              <a:buBlip>
                <a:blip r:embed="rId2"/>
              </a:buBlip>
            </a:pPr>
            <a:r>
              <a:rPr lang="es-ES" sz="2800" dirty="0" smtClean="0"/>
              <a:t>Triatlon de Invierno</a:t>
            </a:r>
          </a:p>
        </p:txBody>
      </p:sp>
      <p:sp>
        <p:nvSpPr>
          <p:cNvPr id="4" name="1 Título"/>
          <p:cNvSpPr txBox="1">
            <a:spLocks/>
          </p:cNvSpPr>
          <p:nvPr/>
        </p:nvSpPr>
        <p:spPr>
          <a:xfrm>
            <a:off x="1331640" y="28104"/>
            <a:ext cx="3960440" cy="1143000"/>
          </a:xfrm>
          <a:prstGeom prst="rect">
            <a:avLst/>
          </a:prstGeom>
        </p:spPr>
        <p:txBody>
          <a:bodyPr anchor="ctr"/>
          <a:lst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a:lstStyle>
          <a:p>
            <a:pPr algn="l"/>
            <a:r>
              <a:rPr lang="es-ES" sz="2800" dirty="0" smtClean="0">
                <a:solidFill>
                  <a:schemeClr val="bg1"/>
                </a:solidFill>
              </a:rPr>
              <a:t>TIPO DE COMPETICION</a:t>
            </a:r>
            <a:endParaRPr lang="es-ES" sz="2800"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idx="1"/>
          </p:nvPr>
        </p:nvSpPr>
        <p:spPr/>
        <p:txBody>
          <a:bodyPr/>
          <a:lstStyle/>
          <a:p>
            <a:pPr eaLnBrk="1" hangingPunct="1">
              <a:buBlip>
                <a:blip r:embed="rId2"/>
              </a:buBlip>
            </a:pPr>
            <a:r>
              <a:rPr lang="es-ES" sz="2800" dirty="0" smtClean="0"/>
              <a:t>Cortas-largas</a:t>
            </a:r>
          </a:p>
          <a:p>
            <a:pPr eaLnBrk="1" hangingPunct="1">
              <a:buBlip>
                <a:blip r:embed="rId2"/>
              </a:buBlip>
            </a:pPr>
            <a:r>
              <a:rPr lang="es-ES" sz="2800" dirty="0" smtClean="0"/>
              <a:t>Abiertas-grupos de edad-élite</a:t>
            </a:r>
          </a:p>
          <a:p>
            <a:pPr eaLnBrk="1" hangingPunct="1">
              <a:buBlip>
                <a:blip r:embed="rId2"/>
              </a:buBlip>
            </a:pPr>
            <a:r>
              <a:rPr lang="es-ES" sz="2800" dirty="0" smtClean="0"/>
              <a:t>Carretera-montaña</a:t>
            </a:r>
          </a:p>
          <a:p>
            <a:pPr eaLnBrk="1" hangingPunct="1">
              <a:buBlip>
                <a:blip r:embed="rId2"/>
              </a:buBlip>
            </a:pPr>
            <a:r>
              <a:rPr lang="es-ES" sz="2800" dirty="0" smtClean="0"/>
              <a:t>Verano-invierno</a:t>
            </a:r>
          </a:p>
          <a:p>
            <a:pPr eaLnBrk="1" hangingPunct="1">
              <a:buBlip>
                <a:blip r:embed="rId2"/>
              </a:buBlip>
            </a:pPr>
            <a:r>
              <a:rPr lang="es-ES" sz="2800" dirty="0" smtClean="0"/>
              <a:t>Individuales-equipos</a:t>
            </a:r>
          </a:p>
          <a:p>
            <a:pPr eaLnBrk="1" hangingPunct="1">
              <a:buBlip>
                <a:blip r:embed="rId2"/>
              </a:buBlip>
            </a:pPr>
            <a:r>
              <a:rPr lang="es-ES" sz="2800" dirty="0" smtClean="0"/>
              <a:t>Manual-informatizada</a:t>
            </a:r>
          </a:p>
          <a:p>
            <a:pPr eaLnBrk="1" hangingPunct="1">
              <a:buBlip>
                <a:blip r:embed="rId2"/>
              </a:buBlip>
            </a:pPr>
            <a:r>
              <a:rPr lang="es-ES" sz="2800" dirty="0" smtClean="0"/>
              <a:t>Televisada-no televisada</a:t>
            </a:r>
          </a:p>
          <a:p>
            <a:pPr eaLnBrk="1" hangingPunct="1">
              <a:buBlip>
                <a:blip r:embed="rId2"/>
              </a:buBlip>
            </a:pPr>
            <a:endParaRPr lang="es-ES" dirty="0" smtClean="0"/>
          </a:p>
        </p:txBody>
      </p:sp>
      <p:sp>
        <p:nvSpPr>
          <p:cNvPr id="4" name="1 Título"/>
          <p:cNvSpPr txBox="1">
            <a:spLocks/>
          </p:cNvSpPr>
          <p:nvPr/>
        </p:nvSpPr>
        <p:spPr>
          <a:xfrm>
            <a:off x="1331640" y="28104"/>
            <a:ext cx="3960440" cy="1143000"/>
          </a:xfrm>
          <a:prstGeom prst="rect">
            <a:avLst/>
          </a:prstGeom>
        </p:spPr>
        <p:txBody>
          <a:bodyPr anchor="ctr"/>
          <a:lst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a:lstStyle>
          <a:p>
            <a:pPr algn="l"/>
            <a:r>
              <a:rPr lang="es-ES" sz="2800" dirty="0" smtClean="0">
                <a:solidFill>
                  <a:schemeClr val="bg1"/>
                </a:solidFill>
              </a:rPr>
              <a:t>CONDICIONES TECNICAS</a:t>
            </a:r>
            <a:endParaRPr lang="es-ES" sz="2800"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2 Marcador de contenido"/>
          <p:cNvSpPr>
            <a:spLocks noGrp="1"/>
          </p:cNvSpPr>
          <p:nvPr>
            <p:ph idx="1"/>
          </p:nvPr>
        </p:nvSpPr>
        <p:spPr/>
        <p:txBody>
          <a:bodyPr/>
          <a:lstStyle/>
          <a:p>
            <a:pPr eaLnBrk="1" hangingPunct="1">
              <a:buBlip>
                <a:blip r:embed="rId2"/>
              </a:buBlip>
            </a:pPr>
            <a:r>
              <a:rPr lang="es-ES" sz="2800" dirty="0" smtClean="0"/>
              <a:t>Hay que solicitar al organizador un adelanto de mapas y planos de zonas de acceso</a:t>
            </a:r>
          </a:p>
          <a:p>
            <a:pPr eaLnBrk="1" hangingPunct="1">
              <a:buBlip>
                <a:blip r:embed="rId2"/>
              </a:buBlip>
            </a:pPr>
            <a:r>
              <a:rPr lang="es-ES" sz="2800" dirty="0" smtClean="0"/>
              <a:t>Permisos</a:t>
            </a:r>
          </a:p>
          <a:p>
            <a:pPr eaLnBrk="1" hangingPunct="1">
              <a:buBlip>
                <a:blip r:embed="rId2"/>
              </a:buBlip>
            </a:pPr>
            <a:r>
              <a:rPr lang="es-ES" sz="2800" dirty="0" smtClean="0"/>
              <a:t>Seguros</a:t>
            </a:r>
          </a:p>
          <a:p>
            <a:pPr eaLnBrk="1" hangingPunct="1">
              <a:buBlip>
                <a:blip r:embed="rId2"/>
              </a:buBlip>
            </a:pPr>
            <a:r>
              <a:rPr lang="es-ES" sz="2800" dirty="0" smtClean="0"/>
              <a:t>Certificados de salubridad del agua</a:t>
            </a:r>
          </a:p>
          <a:p>
            <a:pPr eaLnBrk="1" hangingPunct="1">
              <a:buBlip>
                <a:blip r:embed="rId2"/>
              </a:buBlip>
            </a:pPr>
            <a:r>
              <a:rPr lang="es-ES" sz="2800" dirty="0" smtClean="0"/>
              <a:t>Planes de seguridad y </a:t>
            </a:r>
            <a:r>
              <a:rPr lang="es-ES" sz="2800" dirty="0" err="1" smtClean="0"/>
              <a:t>analisis</a:t>
            </a:r>
            <a:r>
              <a:rPr lang="es-ES" sz="2800" dirty="0" smtClean="0"/>
              <a:t> de riesgos</a:t>
            </a:r>
          </a:p>
          <a:p>
            <a:pPr eaLnBrk="1" hangingPunct="1">
              <a:buBlip>
                <a:blip r:embed="rId2"/>
              </a:buBlip>
            </a:pPr>
            <a:r>
              <a:rPr lang="es-ES" sz="2800" dirty="0" smtClean="0"/>
              <a:t>Certificados de estructuras</a:t>
            </a:r>
          </a:p>
        </p:txBody>
      </p:sp>
      <p:sp>
        <p:nvSpPr>
          <p:cNvPr id="4" name="1 Título"/>
          <p:cNvSpPr txBox="1">
            <a:spLocks/>
          </p:cNvSpPr>
          <p:nvPr/>
        </p:nvSpPr>
        <p:spPr>
          <a:xfrm>
            <a:off x="1331640" y="28104"/>
            <a:ext cx="3960440" cy="1143000"/>
          </a:xfrm>
          <a:prstGeom prst="rect">
            <a:avLst/>
          </a:prstGeom>
        </p:spPr>
        <p:txBody>
          <a:bodyPr anchor="ctr"/>
          <a:lst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a:lstStyle>
          <a:p>
            <a:pPr algn="l"/>
            <a:r>
              <a:rPr lang="es-ES" sz="2800" dirty="0" smtClean="0">
                <a:solidFill>
                  <a:schemeClr val="bg1"/>
                </a:solidFill>
              </a:rPr>
              <a:t>DOCUMENTACION</a:t>
            </a:r>
            <a:endParaRPr lang="es-ES" sz="2800"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idx="1"/>
          </p:nvPr>
        </p:nvSpPr>
        <p:spPr/>
        <p:txBody>
          <a:bodyPr/>
          <a:lstStyle/>
          <a:p>
            <a:pPr eaLnBrk="1" hangingPunct="1">
              <a:lnSpc>
                <a:spcPct val="90000"/>
              </a:lnSpc>
              <a:buBlip>
                <a:blip r:embed="rId2"/>
              </a:buBlip>
            </a:pPr>
            <a:r>
              <a:rPr lang="es-ES" sz="2800" dirty="0" smtClean="0"/>
              <a:t>Horas de luz</a:t>
            </a:r>
          </a:p>
          <a:p>
            <a:pPr eaLnBrk="1" hangingPunct="1">
              <a:lnSpc>
                <a:spcPct val="90000"/>
              </a:lnSpc>
              <a:buBlip>
                <a:blip r:embed="rId2"/>
              </a:buBlip>
            </a:pPr>
            <a:r>
              <a:rPr lang="es-ES" sz="2800" dirty="0" smtClean="0"/>
              <a:t>Mareas</a:t>
            </a:r>
          </a:p>
          <a:p>
            <a:pPr eaLnBrk="1" hangingPunct="1">
              <a:lnSpc>
                <a:spcPct val="90000"/>
              </a:lnSpc>
              <a:buBlip>
                <a:blip r:embed="rId2"/>
              </a:buBlip>
            </a:pPr>
            <a:r>
              <a:rPr lang="es-ES" sz="2800" dirty="0" smtClean="0"/>
              <a:t>Duración de los permisos</a:t>
            </a:r>
          </a:p>
          <a:p>
            <a:pPr eaLnBrk="1" hangingPunct="1">
              <a:lnSpc>
                <a:spcPct val="90000"/>
              </a:lnSpc>
              <a:buBlip>
                <a:blip r:embed="rId2"/>
              </a:buBlip>
            </a:pPr>
            <a:r>
              <a:rPr lang="es-ES" sz="2800" dirty="0" smtClean="0"/>
              <a:t>Longitud, anchura y perfil de las vías</a:t>
            </a:r>
          </a:p>
          <a:p>
            <a:pPr eaLnBrk="1" hangingPunct="1">
              <a:lnSpc>
                <a:spcPct val="90000"/>
              </a:lnSpc>
              <a:buBlip>
                <a:blip r:embed="rId2"/>
              </a:buBlip>
            </a:pPr>
            <a:r>
              <a:rPr lang="es-ES" sz="2800" dirty="0" smtClean="0"/>
              <a:t>Situación de las gradas (caso de que las hubiere)</a:t>
            </a:r>
          </a:p>
          <a:p>
            <a:pPr eaLnBrk="1" hangingPunct="1">
              <a:lnSpc>
                <a:spcPct val="90000"/>
              </a:lnSpc>
              <a:buBlip>
                <a:blip r:embed="rId2"/>
              </a:buBlip>
            </a:pPr>
            <a:r>
              <a:rPr lang="es-ES" sz="2800" dirty="0" smtClean="0"/>
              <a:t>Capacidad del área de transición</a:t>
            </a:r>
          </a:p>
          <a:p>
            <a:pPr eaLnBrk="1" hangingPunct="1">
              <a:lnSpc>
                <a:spcPct val="90000"/>
              </a:lnSpc>
              <a:buBlip>
                <a:blip r:embed="rId2"/>
              </a:buBlip>
            </a:pPr>
            <a:r>
              <a:rPr lang="es-ES" sz="2800" dirty="0" smtClean="0"/>
              <a:t>Otros</a:t>
            </a:r>
          </a:p>
        </p:txBody>
      </p:sp>
      <p:sp>
        <p:nvSpPr>
          <p:cNvPr id="4" name="1 Título"/>
          <p:cNvSpPr txBox="1">
            <a:spLocks/>
          </p:cNvSpPr>
          <p:nvPr/>
        </p:nvSpPr>
        <p:spPr>
          <a:xfrm>
            <a:off x="1331640" y="28104"/>
            <a:ext cx="3960440" cy="1143000"/>
          </a:xfrm>
          <a:prstGeom prst="rect">
            <a:avLst/>
          </a:prstGeom>
        </p:spPr>
        <p:txBody>
          <a:bodyPr anchor="ctr"/>
          <a:lst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a:lstStyle>
          <a:p>
            <a:pPr algn="l"/>
            <a:r>
              <a:rPr lang="es-ES" sz="2800" dirty="0" smtClean="0">
                <a:solidFill>
                  <a:schemeClr val="bg1"/>
                </a:solidFill>
              </a:rPr>
              <a:t>CONDICIONANTES</a:t>
            </a:r>
            <a:endParaRPr lang="es-ES" sz="2800"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Tabla"/>
          <p:cNvGraphicFramePr>
            <a:graphicFrameLocks noGrp="1"/>
          </p:cNvGraphicFramePr>
          <p:nvPr/>
        </p:nvGraphicFramePr>
        <p:xfrm>
          <a:off x="714375" y="1357313"/>
          <a:ext cx="7572375" cy="4786311"/>
        </p:xfrm>
        <a:graphic>
          <a:graphicData uri="http://schemas.openxmlformats.org/drawingml/2006/table">
            <a:tbl>
              <a:tblPr/>
              <a:tblGrid>
                <a:gridCol w="1514475"/>
                <a:gridCol w="1514475"/>
                <a:gridCol w="1514475"/>
                <a:gridCol w="1514475"/>
                <a:gridCol w="1514475"/>
              </a:tblGrid>
              <a:tr h="549249">
                <a:tc>
                  <a:txBody>
                    <a:bodyPr/>
                    <a:lstStyle/>
                    <a:p>
                      <a:pPr algn="l" fontAlgn="b"/>
                      <a:r>
                        <a:rPr lang="es-ES" sz="1800" b="1" i="0" u="none" strike="noStrike" dirty="0">
                          <a:solidFill>
                            <a:srgbClr val="005BBB"/>
                          </a:solidFill>
                          <a:latin typeface="+mj-lt"/>
                        </a:rPr>
                        <a:t>CORUNA, A</a:t>
                      </a:r>
                    </a:p>
                  </a:txBody>
                  <a:tcPr marL="9525" marR="9525" marT="9525" marB="0" anchor="b">
                    <a:lnL>
                      <a:noFill/>
                    </a:lnL>
                    <a:lnR>
                      <a:noFill/>
                    </a:lnR>
                    <a:lnT>
                      <a:noFill/>
                    </a:lnT>
                    <a:lnB>
                      <a:noFill/>
                    </a:lnB>
                  </a:tcPr>
                </a:tc>
                <a:tc>
                  <a:txBody>
                    <a:bodyPr/>
                    <a:lstStyle/>
                    <a:p>
                      <a:pPr algn="l" fontAlgn="b"/>
                      <a:endParaRPr lang="es-ES" sz="1800" b="1" i="0" u="none" strike="noStrike">
                        <a:solidFill>
                          <a:srgbClr val="005BBB"/>
                        </a:solidFill>
                        <a:latin typeface="+mj-lt"/>
                      </a:endParaRPr>
                    </a:p>
                  </a:txBody>
                  <a:tcPr marL="9525" marR="9525" marT="9525" marB="0" anchor="b">
                    <a:lnL>
                      <a:noFill/>
                    </a:lnL>
                    <a:lnR>
                      <a:noFill/>
                    </a:lnR>
                    <a:lnT>
                      <a:noFill/>
                    </a:lnT>
                    <a:lnB>
                      <a:noFill/>
                    </a:lnB>
                  </a:tcPr>
                </a:tc>
                <a:tc gridSpan="3">
                  <a:txBody>
                    <a:bodyPr/>
                    <a:lstStyle/>
                    <a:p>
                      <a:pPr algn="l" fontAlgn="b"/>
                      <a:r>
                        <a:rPr lang="es-ES" sz="1800" b="1" i="0" u="none" strike="noStrike" dirty="0">
                          <a:solidFill>
                            <a:srgbClr val="005BBB"/>
                          </a:solidFill>
                          <a:latin typeface="+mj-lt"/>
                        </a:rPr>
                        <a:t>SALIDA Y PUESTA DE SOL PARA 2008</a:t>
                      </a:r>
                    </a:p>
                  </a:txBody>
                  <a:tcPr marL="9525" marR="9525" marT="9525" marB="0" anchor="b">
                    <a:lnL>
                      <a:noFill/>
                    </a:lnL>
                    <a:lnR>
                      <a:noFill/>
                    </a:lnR>
                    <a:lnT>
                      <a:noFill/>
                    </a:lnT>
                    <a:lnB>
                      <a:noFill/>
                    </a:lnB>
                  </a:tcPr>
                </a:tc>
                <a:tc hMerge="1">
                  <a:txBody>
                    <a:bodyPr/>
                    <a:lstStyle/>
                    <a:p>
                      <a:endParaRPr lang="es-ES"/>
                    </a:p>
                  </a:txBody>
                  <a:tcPr/>
                </a:tc>
                <a:tc hMerge="1">
                  <a:txBody>
                    <a:bodyPr/>
                    <a:lstStyle/>
                    <a:p>
                      <a:endParaRPr lang="es-ES"/>
                    </a:p>
                  </a:txBody>
                  <a:tcPr/>
                </a:tc>
              </a:tr>
              <a:tr h="549249">
                <a:tc gridSpan="3">
                  <a:txBody>
                    <a:bodyPr/>
                    <a:lstStyle/>
                    <a:p>
                      <a:pPr algn="l" fontAlgn="b"/>
                      <a:r>
                        <a:rPr lang="es-ES" sz="1800" b="1" i="0" u="none" strike="noStrike">
                          <a:solidFill>
                            <a:srgbClr val="005BBB"/>
                          </a:solidFill>
                          <a:latin typeface="+mj-lt"/>
                        </a:rPr>
                        <a:t>Latitud y Longitud: 43 22 17, -8 23 23</a:t>
                      </a:r>
                    </a:p>
                  </a:txBody>
                  <a:tcPr marL="9525" marR="9525" marT="9525" marB="0" anchor="b">
                    <a:lnL>
                      <a:noFill/>
                    </a:lnL>
                    <a:lnR>
                      <a:noFill/>
                    </a:lnR>
                    <a:lnT>
                      <a:noFill/>
                    </a:lnT>
                    <a:lnB>
                      <a:noFill/>
                    </a:lnB>
                  </a:tcPr>
                </a:tc>
                <a:tc hMerge="1">
                  <a:txBody>
                    <a:bodyPr/>
                    <a:lstStyle/>
                    <a:p>
                      <a:endParaRPr lang="es-ES"/>
                    </a:p>
                  </a:txBody>
                  <a:tcPr/>
                </a:tc>
                <a:tc hMerge="1">
                  <a:txBody>
                    <a:bodyPr/>
                    <a:lstStyle/>
                    <a:p>
                      <a:endParaRPr lang="es-ES"/>
                    </a:p>
                  </a:txBody>
                  <a:tcPr/>
                </a:tc>
                <a:tc>
                  <a:txBody>
                    <a:bodyPr/>
                    <a:lstStyle/>
                    <a:p>
                      <a:pPr algn="l" fontAlgn="b"/>
                      <a:endParaRPr lang="es-ES" sz="1800" b="1" i="0" u="none" strike="noStrike">
                        <a:solidFill>
                          <a:srgbClr val="005BBB"/>
                        </a:solidFill>
                        <a:latin typeface="+mj-lt"/>
                      </a:endParaRPr>
                    </a:p>
                  </a:txBody>
                  <a:tcPr marL="9525" marR="9525" marT="9525" marB="0" anchor="b">
                    <a:lnL>
                      <a:noFill/>
                    </a:lnL>
                    <a:lnR>
                      <a:noFill/>
                    </a:lnR>
                    <a:lnT>
                      <a:noFill/>
                    </a:lnT>
                    <a:lnB>
                      <a:noFill/>
                    </a:lnB>
                  </a:tcPr>
                </a:tc>
                <a:tc>
                  <a:txBody>
                    <a:bodyPr/>
                    <a:lstStyle/>
                    <a:p>
                      <a:pPr algn="l" fontAlgn="b"/>
                      <a:endParaRPr lang="es-ES" sz="1800" b="1" i="0" u="none" strike="noStrike">
                        <a:solidFill>
                          <a:srgbClr val="005BBB"/>
                        </a:solidFill>
                        <a:latin typeface="+mj-lt"/>
                      </a:endParaRPr>
                    </a:p>
                  </a:txBody>
                  <a:tcPr marL="9525" marR="9525" marT="9525" marB="0" anchor="b">
                    <a:lnL>
                      <a:noFill/>
                    </a:lnL>
                    <a:lnR>
                      <a:noFill/>
                    </a:lnR>
                    <a:lnT>
                      <a:noFill/>
                    </a:lnT>
                    <a:lnB>
                      <a:noFill/>
                    </a:lnB>
                  </a:tcPr>
                </a:tc>
              </a:tr>
              <a:tr h="549249">
                <a:tc>
                  <a:txBody>
                    <a:bodyPr/>
                    <a:lstStyle/>
                    <a:p>
                      <a:pPr algn="l" fontAlgn="b"/>
                      <a:r>
                        <a:rPr lang="es-ES" sz="1800" b="1" i="0" u="none" strike="noStrike">
                          <a:solidFill>
                            <a:srgbClr val="005BBB"/>
                          </a:solidFill>
                          <a:latin typeface="+mj-lt"/>
                        </a:rPr>
                        <a:t>Año 2008</a:t>
                      </a:r>
                    </a:p>
                  </a:txBody>
                  <a:tcPr marL="9525" marR="9525" marT="9525" marB="0" anchor="b">
                    <a:lnL>
                      <a:noFill/>
                    </a:lnL>
                    <a:lnR>
                      <a:noFill/>
                    </a:lnR>
                    <a:lnT>
                      <a:noFill/>
                    </a:lnT>
                    <a:lnB>
                      <a:noFill/>
                    </a:lnB>
                  </a:tcPr>
                </a:tc>
                <a:tc>
                  <a:txBody>
                    <a:bodyPr/>
                    <a:lstStyle/>
                    <a:p>
                      <a:pPr algn="l" fontAlgn="b"/>
                      <a:endParaRPr lang="es-ES" sz="1800" b="1" i="0" u="none" strike="noStrike">
                        <a:solidFill>
                          <a:srgbClr val="005BBB"/>
                        </a:solidFill>
                        <a:latin typeface="+mj-lt"/>
                      </a:endParaRPr>
                    </a:p>
                  </a:txBody>
                  <a:tcPr marL="9525" marR="9525" marT="9525" marB="0" anchor="b">
                    <a:lnL>
                      <a:noFill/>
                    </a:lnL>
                    <a:lnR>
                      <a:noFill/>
                    </a:lnR>
                    <a:lnT>
                      <a:noFill/>
                    </a:lnT>
                    <a:lnB>
                      <a:noFill/>
                    </a:lnB>
                  </a:tcPr>
                </a:tc>
                <a:tc gridSpan="3">
                  <a:txBody>
                    <a:bodyPr/>
                    <a:lstStyle/>
                    <a:p>
                      <a:pPr algn="l" fontAlgn="b"/>
                      <a:r>
                        <a:rPr lang="es-ES" sz="1800" b="1" i="0" u="none" strike="noStrike">
                          <a:solidFill>
                            <a:srgbClr val="005BBB"/>
                          </a:solidFill>
                          <a:latin typeface="+mj-lt"/>
                        </a:rPr>
                        <a:t>Hora oficial en la Península y Baleares</a:t>
                      </a:r>
                    </a:p>
                  </a:txBody>
                  <a:tcPr marL="9525" marR="9525" marT="9525" marB="0" anchor="b">
                    <a:lnL>
                      <a:noFill/>
                    </a:lnL>
                    <a:lnR>
                      <a:noFill/>
                    </a:lnR>
                    <a:lnT>
                      <a:noFill/>
                    </a:lnT>
                    <a:lnB>
                      <a:noFill/>
                    </a:lnB>
                  </a:tcPr>
                </a:tc>
                <a:tc hMerge="1">
                  <a:txBody>
                    <a:bodyPr/>
                    <a:lstStyle/>
                    <a:p>
                      <a:endParaRPr lang="es-ES"/>
                    </a:p>
                  </a:txBody>
                  <a:tcPr/>
                </a:tc>
                <a:tc hMerge="1">
                  <a:txBody>
                    <a:bodyPr/>
                    <a:lstStyle/>
                    <a:p>
                      <a:endParaRPr lang="es-ES"/>
                    </a:p>
                  </a:txBody>
                  <a:tcPr/>
                </a:tc>
              </a:tr>
              <a:tr h="523094">
                <a:tc>
                  <a:txBody>
                    <a:bodyPr/>
                    <a:lstStyle/>
                    <a:p>
                      <a:pPr algn="l" fontAlgn="b"/>
                      <a:endParaRPr lang="es-ES" sz="1800" b="1" i="0" u="none" strike="noStrike">
                        <a:solidFill>
                          <a:srgbClr val="005BBB"/>
                        </a:solidFill>
                        <a:latin typeface="+mj-lt"/>
                      </a:endParaRPr>
                    </a:p>
                  </a:txBody>
                  <a:tcPr marL="9525" marR="9525" marT="9525" marB="0" anchor="b">
                    <a:lnL>
                      <a:noFill/>
                    </a:lnL>
                    <a:lnR>
                      <a:noFill/>
                    </a:lnR>
                    <a:lnT>
                      <a:noFill/>
                    </a:lnT>
                    <a:lnB>
                      <a:noFill/>
                    </a:lnB>
                  </a:tcPr>
                </a:tc>
                <a:tc>
                  <a:txBody>
                    <a:bodyPr/>
                    <a:lstStyle/>
                    <a:p>
                      <a:pPr algn="l" fontAlgn="b"/>
                      <a:endParaRPr lang="es-ES" sz="1800" b="1" i="0" u="none" strike="noStrike">
                        <a:solidFill>
                          <a:srgbClr val="005BBB"/>
                        </a:solidFill>
                        <a:latin typeface="+mj-lt"/>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ES" sz="1800" b="1" i="0" u="none" strike="noStrike">
                        <a:solidFill>
                          <a:srgbClr val="005BBB"/>
                        </a:solidFill>
                        <a:latin typeface="+mj-lt"/>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ES" sz="1800" b="1" i="0" u="none" strike="noStrike">
                        <a:solidFill>
                          <a:srgbClr val="005BBB"/>
                        </a:solidFill>
                        <a:latin typeface="+mj-lt"/>
                      </a:endParaRPr>
                    </a:p>
                  </a:txBody>
                  <a:tcPr marL="9525" marR="9525" marT="9525" marB="0" anchor="b">
                    <a:lnL>
                      <a:noFill/>
                    </a:lnL>
                    <a:lnR>
                      <a:noFill/>
                    </a:lnR>
                    <a:lnT>
                      <a:noFill/>
                    </a:lnT>
                    <a:lnB>
                      <a:noFill/>
                    </a:lnB>
                  </a:tcPr>
                </a:tc>
                <a:tc>
                  <a:txBody>
                    <a:bodyPr/>
                    <a:lstStyle/>
                    <a:p>
                      <a:pPr algn="l" fontAlgn="b"/>
                      <a:endParaRPr lang="es-ES" sz="1800" b="1" i="0" u="none" strike="noStrike">
                        <a:solidFill>
                          <a:srgbClr val="005BBB"/>
                        </a:solidFill>
                        <a:latin typeface="+mj-lt"/>
                      </a:endParaRPr>
                    </a:p>
                  </a:txBody>
                  <a:tcPr marL="9525" marR="9525" marT="9525" marB="0" anchor="b">
                    <a:lnL>
                      <a:noFill/>
                    </a:lnL>
                    <a:lnR>
                      <a:noFill/>
                    </a:lnR>
                    <a:lnT>
                      <a:noFill/>
                    </a:lnT>
                    <a:lnB>
                      <a:noFill/>
                    </a:lnB>
                  </a:tcPr>
                </a:tc>
              </a:tr>
              <a:tr h="523094">
                <a:tc>
                  <a:txBody>
                    <a:bodyPr/>
                    <a:lstStyle/>
                    <a:p>
                      <a:pPr algn="ctr" fontAlgn="b"/>
                      <a:endParaRPr lang="es-ES" sz="1800" b="1" i="0" u="none" strike="noStrike">
                        <a:solidFill>
                          <a:srgbClr val="005BBB"/>
                        </a:solidFill>
                        <a:latin typeface="+mj-lt"/>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gridSpan="2">
                  <a:txBody>
                    <a:bodyPr/>
                    <a:lstStyle/>
                    <a:p>
                      <a:pPr algn="ctr" fontAlgn="b"/>
                      <a:r>
                        <a:rPr lang="es-ES" sz="1800" b="1" i="0" u="none" strike="noStrike">
                          <a:solidFill>
                            <a:srgbClr val="005BBB"/>
                          </a:solidFill>
                          <a:latin typeface="+mj-lt"/>
                        </a:rPr>
                        <a:t>Septiembre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ES"/>
                    </a:p>
                  </a:txBody>
                  <a:tcPr/>
                </a:tc>
                <a:tc>
                  <a:txBody>
                    <a:bodyPr/>
                    <a:lstStyle/>
                    <a:p>
                      <a:pPr algn="l" fontAlgn="b"/>
                      <a:endParaRPr lang="es-ES" sz="1800" b="1" i="0" u="none" strike="noStrike" dirty="0">
                        <a:solidFill>
                          <a:srgbClr val="005BBB"/>
                        </a:solidFill>
                        <a:latin typeface="+mj-lt"/>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s-ES" sz="1800" b="1" i="0" u="none" strike="noStrike">
                        <a:solidFill>
                          <a:srgbClr val="005BBB"/>
                        </a:solidFill>
                        <a:latin typeface="+mj-lt"/>
                      </a:endParaRPr>
                    </a:p>
                  </a:txBody>
                  <a:tcPr marL="9525" marR="9525" marT="9525" marB="0" anchor="b">
                    <a:lnL>
                      <a:noFill/>
                    </a:lnL>
                    <a:lnR>
                      <a:noFill/>
                    </a:lnR>
                    <a:lnT>
                      <a:noFill/>
                    </a:lnT>
                    <a:lnB>
                      <a:noFill/>
                    </a:lnB>
                  </a:tcPr>
                </a:tc>
              </a:tr>
              <a:tr h="523094">
                <a:tc>
                  <a:txBody>
                    <a:bodyPr/>
                    <a:lstStyle/>
                    <a:p>
                      <a:pPr algn="ctr" fontAlgn="b"/>
                      <a:endParaRPr lang="es-ES" sz="1800" b="1" i="0" u="none" strike="noStrike">
                        <a:solidFill>
                          <a:srgbClr val="005BBB"/>
                        </a:solidFill>
                        <a:latin typeface="+mj-lt"/>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s-ES" sz="1800" b="1" i="0" u="none" strike="noStrike">
                          <a:solidFill>
                            <a:srgbClr val="005BBB"/>
                          </a:solidFill>
                          <a:latin typeface="+mj-lt"/>
                        </a:rPr>
                        <a:t>Ort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800" b="1" i="0" u="none" strike="noStrike">
                          <a:solidFill>
                            <a:srgbClr val="005BBB"/>
                          </a:solidFill>
                          <a:latin typeface="+mj-lt"/>
                        </a:rPr>
                        <a:t>Ocas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ES" sz="1800" b="1" i="0" u="none" strike="noStrike">
                        <a:solidFill>
                          <a:srgbClr val="005BBB"/>
                        </a:solidFill>
                        <a:latin typeface="+mj-lt"/>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s-ES" sz="1800" b="1" i="0" u="none" strike="noStrike">
                        <a:solidFill>
                          <a:srgbClr val="005BBB"/>
                        </a:solidFill>
                        <a:latin typeface="+mj-lt"/>
                      </a:endParaRPr>
                    </a:p>
                  </a:txBody>
                  <a:tcPr marL="9525" marR="9525" marT="9525" marB="0" anchor="b">
                    <a:lnL>
                      <a:noFill/>
                    </a:lnL>
                    <a:lnR>
                      <a:noFill/>
                    </a:lnR>
                    <a:lnT>
                      <a:noFill/>
                    </a:lnT>
                    <a:lnB>
                      <a:noFill/>
                    </a:lnB>
                  </a:tcPr>
                </a:tc>
              </a:tr>
              <a:tr h="523094">
                <a:tc>
                  <a:txBody>
                    <a:bodyPr/>
                    <a:lstStyle/>
                    <a:p>
                      <a:pPr algn="ctr" fontAlgn="b"/>
                      <a:endParaRPr lang="es-ES" sz="1800" b="1" i="0" u="none" strike="noStrike">
                        <a:solidFill>
                          <a:srgbClr val="005BBB"/>
                        </a:solidFill>
                        <a:latin typeface="+mj-lt"/>
                      </a:endParaRP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s-ES" sz="1800" b="1" i="0" u="none" strike="noStrike">
                          <a:solidFill>
                            <a:srgbClr val="005BBB"/>
                          </a:solidFill>
                          <a:latin typeface="+mj-lt"/>
                        </a:rPr>
                        <a:t>hh:mm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800" b="1" i="0" u="none" strike="noStrike">
                          <a:solidFill>
                            <a:srgbClr val="005BBB"/>
                          </a:solidFill>
                          <a:latin typeface="+mj-lt"/>
                        </a:rPr>
                        <a:t>hh:mm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ES" sz="1800" b="1" i="0" u="none" strike="noStrike">
                        <a:solidFill>
                          <a:srgbClr val="005BBB"/>
                        </a:solidFill>
                        <a:latin typeface="+mj-lt"/>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s-ES" sz="1800" b="1" i="0" u="none" strike="noStrike">
                        <a:solidFill>
                          <a:srgbClr val="005BBB"/>
                        </a:solidFill>
                        <a:latin typeface="+mj-lt"/>
                      </a:endParaRPr>
                    </a:p>
                  </a:txBody>
                  <a:tcPr marL="9525" marR="9525" marT="9525" marB="0" anchor="b">
                    <a:lnL>
                      <a:noFill/>
                    </a:lnL>
                    <a:lnR>
                      <a:noFill/>
                    </a:lnR>
                    <a:lnT>
                      <a:noFill/>
                    </a:lnT>
                    <a:lnB>
                      <a:noFill/>
                    </a:lnB>
                  </a:tcPr>
                </a:tc>
              </a:tr>
              <a:tr h="523094">
                <a:tc>
                  <a:txBody>
                    <a:bodyPr/>
                    <a:lstStyle/>
                    <a:p>
                      <a:pPr algn="ctr" fontAlgn="b"/>
                      <a:r>
                        <a:rPr lang="es-ES" sz="1800" b="1" i="0" u="none" strike="noStrike">
                          <a:solidFill>
                            <a:srgbClr val="005BBB"/>
                          </a:solidFill>
                          <a:latin typeface="+mj-lt"/>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800" b="1" i="0" u="none" strike="noStrike">
                          <a:solidFill>
                            <a:srgbClr val="005BBB"/>
                          </a:solidFill>
                          <a:latin typeface="+mj-lt"/>
                        </a:rPr>
                        <a:t>8:11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800" b="1" i="0" u="none" strike="noStrike">
                          <a:solidFill>
                            <a:srgbClr val="005BBB"/>
                          </a:solidFill>
                          <a:latin typeface="+mj-lt"/>
                        </a:rPr>
                        <a:t>20:47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ES" sz="1800" b="1" i="0" u="none" strike="noStrike">
                        <a:solidFill>
                          <a:srgbClr val="005BBB"/>
                        </a:solidFill>
                        <a:latin typeface="+mj-lt"/>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s-ES" sz="1800" b="1" i="0" u="none" strike="noStrike">
                        <a:solidFill>
                          <a:srgbClr val="005BBB"/>
                        </a:solidFill>
                        <a:latin typeface="+mj-lt"/>
                      </a:endParaRPr>
                    </a:p>
                  </a:txBody>
                  <a:tcPr marL="9525" marR="9525" marT="9525" marB="0" anchor="b">
                    <a:lnL>
                      <a:noFill/>
                    </a:lnL>
                    <a:lnR>
                      <a:noFill/>
                    </a:lnR>
                    <a:lnT>
                      <a:noFill/>
                    </a:lnT>
                    <a:lnB>
                      <a:noFill/>
                    </a:lnB>
                  </a:tcPr>
                </a:tc>
              </a:tr>
              <a:tr h="523094">
                <a:tc>
                  <a:txBody>
                    <a:bodyPr/>
                    <a:lstStyle/>
                    <a:p>
                      <a:pPr algn="ctr" fontAlgn="b"/>
                      <a:r>
                        <a:rPr lang="es-ES" sz="1800" b="1" i="0" u="none" strike="noStrike" dirty="0">
                          <a:solidFill>
                            <a:srgbClr val="005BBB"/>
                          </a:solidFill>
                          <a:latin typeface="+mj-lt"/>
                        </a:rPr>
                        <a:t>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800" b="1" i="0" u="none" strike="noStrike" dirty="0">
                          <a:solidFill>
                            <a:srgbClr val="005BBB"/>
                          </a:solidFill>
                          <a:latin typeface="+mj-lt"/>
                        </a:rPr>
                        <a:t>8:12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800" b="1" i="0" u="none" strike="noStrike" dirty="0">
                          <a:solidFill>
                            <a:srgbClr val="005BBB"/>
                          </a:solidFill>
                          <a:latin typeface="+mj-lt"/>
                        </a:rPr>
                        <a:t>20:45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ES" sz="1800" b="1" i="0" u="none" strike="noStrike" dirty="0">
                        <a:solidFill>
                          <a:srgbClr val="005BBB"/>
                        </a:solidFill>
                        <a:latin typeface="+mj-lt"/>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s-ES" sz="1800" b="1" i="0" u="none" strike="noStrike" dirty="0">
                        <a:solidFill>
                          <a:srgbClr val="005BBB"/>
                        </a:solidFill>
                        <a:latin typeface="+mj-lt"/>
                      </a:endParaRPr>
                    </a:p>
                  </a:txBody>
                  <a:tcPr marL="9525" marR="9525" marT="9525" marB="0" anchor="b">
                    <a:lnL>
                      <a:noFill/>
                    </a:lnL>
                    <a:lnR>
                      <a:noFill/>
                    </a:lnR>
                    <a:lnT>
                      <a:noFill/>
                    </a:lnT>
                    <a:lnB>
                      <a:noFill/>
                    </a:lnB>
                  </a:tcPr>
                </a:tc>
              </a:tr>
            </a:tbl>
          </a:graphicData>
        </a:graphic>
      </p:graphicFrame>
      <p:sp>
        <p:nvSpPr>
          <p:cNvPr id="4" name="1 Título"/>
          <p:cNvSpPr txBox="1">
            <a:spLocks/>
          </p:cNvSpPr>
          <p:nvPr/>
        </p:nvSpPr>
        <p:spPr>
          <a:xfrm>
            <a:off x="1331640" y="28104"/>
            <a:ext cx="3960440" cy="1143000"/>
          </a:xfrm>
          <a:prstGeom prst="rect">
            <a:avLst/>
          </a:prstGeom>
        </p:spPr>
        <p:txBody>
          <a:bodyPr anchor="ctr"/>
          <a:lst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a:lstStyle>
          <a:p>
            <a:pPr algn="l"/>
            <a:r>
              <a:rPr lang="es-ES" sz="2800" dirty="0" smtClean="0">
                <a:solidFill>
                  <a:schemeClr val="bg1"/>
                </a:solidFill>
              </a:rPr>
              <a:t>HORAS DE LUZ</a:t>
            </a:r>
            <a:endParaRPr lang="es-ES" sz="2800"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Título"/>
          <p:cNvSpPr>
            <a:spLocks noGrp="1"/>
          </p:cNvSpPr>
          <p:nvPr>
            <p:ph type="title" idx="4294967295"/>
          </p:nvPr>
        </p:nvSpPr>
        <p:spPr>
          <a:xfrm>
            <a:off x="1619672" y="28104"/>
            <a:ext cx="3096344" cy="1143000"/>
          </a:xfrm>
        </p:spPr>
        <p:txBody>
          <a:bodyPr/>
          <a:lstStyle/>
          <a:p>
            <a:pPr eaLnBrk="1" hangingPunct="1"/>
            <a:endParaRPr lang="es-ES" smtClean="0"/>
          </a:p>
        </p:txBody>
      </p:sp>
      <p:sp>
        <p:nvSpPr>
          <p:cNvPr id="22531" name="2 Marcador de contenido"/>
          <p:cNvSpPr>
            <a:spLocks noGrp="1"/>
          </p:cNvSpPr>
          <p:nvPr>
            <p:ph idx="1"/>
          </p:nvPr>
        </p:nvSpPr>
        <p:spPr/>
        <p:txBody>
          <a:bodyPr/>
          <a:lstStyle/>
          <a:p>
            <a:pPr eaLnBrk="1" hangingPunct="1"/>
            <a:endParaRPr lang="es-ES" smtClean="0"/>
          </a:p>
        </p:txBody>
      </p:sp>
      <p:pic>
        <p:nvPicPr>
          <p:cNvPr id="22532" name="Picture 2" descr="C:\Users\Jorge\Pictures\Triatlon Varias\IMG_189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6" descr="C:\Users\Jorge\Desktop\lightbulb_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1750" y="2000250"/>
            <a:ext cx="3294063" cy="329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moises.puertos.es/Mareas/GraficoPredMarea.php?Estacion=8209&amp;FechaIni=13/09/2008&amp;FechaFin=13/09/2008&amp;Intervalo=6&amp;Invertido=0&amp;Lenguaje=es&amp;ZeroPuerto=0&amp;Resultado=EXTR&amp;Graph=line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428625"/>
            <a:ext cx="9142412" cy="564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CuadroTexto"/>
          <p:cNvSpPr txBox="1"/>
          <p:nvPr/>
        </p:nvSpPr>
        <p:spPr>
          <a:xfrm>
            <a:off x="357188" y="6143625"/>
            <a:ext cx="1349375" cy="523875"/>
          </a:xfrm>
          <a:prstGeom prst="rect">
            <a:avLst/>
          </a:prstGeom>
          <a:noFill/>
        </p:spPr>
        <p:txBody>
          <a:bodyPr wrap="none">
            <a:spAutoFit/>
          </a:bodyPr>
          <a:lstStyle/>
          <a:p>
            <a:pPr>
              <a:defRPr/>
            </a:pPr>
            <a:r>
              <a:rPr lang="es-ES" sz="2800" b="1" dirty="0">
                <a:solidFill>
                  <a:srgbClr val="005BBB"/>
                </a:solidFill>
                <a:latin typeface="+mj-lt"/>
              </a:rPr>
              <a:t>GMT +2</a:t>
            </a:r>
          </a:p>
        </p:txBody>
      </p:sp>
      <p:cxnSp>
        <p:nvCxnSpPr>
          <p:cNvPr id="6" name="5 Conector recto"/>
          <p:cNvCxnSpPr/>
          <p:nvPr/>
        </p:nvCxnSpPr>
        <p:spPr>
          <a:xfrm rot="5400000" flipH="1" flipV="1">
            <a:off x="3357562" y="2286001"/>
            <a:ext cx="3000375" cy="1428750"/>
          </a:xfrm>
          <a:prstGeom prst="line">
            <a:avLst/>
          </a:prstGeom>
          <a:ln w="38100">
            <a:solidFill>
              <a:srgbClr val="FFC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9" name="8 CuadroTexto"/>
          <p:cNvSpPr txBox="1"/>
          <p:nvPr/>
        </p:nvSpPr>
        <p:spPr>
          <a:xfrm>
            <a:off x="5000625" y="2643188"/>
            <a:ext cx="1450975" cy="400050"/>
          </a:xfrm>
          <a:prstGeom prst="rect">
            <a:avLst/>
          </a:prstGeom>
          <a:noFill/>
        </p:spPr>
        <p:txBody>
          <a:bodyPr wrap="none">
            <a:spAutoFit/>
          </a:bodyPr>
          <a:lstStyle/>
          <a:p>
            <a:pPr>
              <a:defRPr/>
            </a:pPr>
            <a:r>
              <a:rPr lang="es-ES" sz="2000" b="1" u="sng" dirty="0">
                <a:solidFill>
                  <a:srgbClr val="FFC000"/>
                </a:solidFill>
                <a:latin typeface="+mj-lt"/>
              </a:rPr>
              <a:t>2,58 metros</a:t>
            </a:r>
            <a:endParaRPr lang="es-ES" sz="2800" b="1" u="sng" dirty="0">
              <a:solidFill>
                <a:srgbClr val="FFC000"/>
              </a:solidFill>
              <a:latin typeface="+mj-lt"/>
            </a:endParaRPr>
          </a:p>
        </p:txBody>
      </p:sp>
      <p:sp>
        <p:nvSpPr>
          <p:cNvPr id="10" name="9 CuadroTexto"/>
          <p:cNvSpPr txBox="1"/>
          <p:nvPr/>
        </p:nvSpPr>
        <p:spPr>
          <a:xfrm>
            <a:off x="5929313" y="857250"/>
            <a:ext cx="774700" cy="400050"/>
          </a:xfrm>
          <a:prstGeom prst="rect">
            <a:avLst/>
          </a:prstGeom>
          <a:noFill/>
        </p:spPr>
        <p:txBody>
          <a:bodyPr wrap="none">
            <a:spAutoFit/>
          </a:bodyPr>
          <a:lstStyle/>
          <a:p>
            <a:pPr>
              <a:defRPr/>
            </a:pPr>
            <a:r>
              <a:rPr lang="es-ES" sz="2000" b="1" u="sng" dirty="0">
                <a:solidFill>
                  <a:srgbClr val="FFC000"/>
                </a:solidFill>
                <a:latin typeface="+mj-lt"/>
              </a:rPr>
              <a:t>12:03</a:t>
            </a:r>
            <a:endParaRPr lang="es-ES" sz="2800" b="1" u="sng" dirty="0">
              <a:solidFill>
                <a:srgbClr val="FFC000"/>
              </a:solidFill>
              <a:latin typeface="+mj-lt"/>
            </a:endParaRPr>
          </a:p>
        </p:txBody>
      </p:sp>
      <p:sp>
        <p:nvSpPr>
          <p:cNvPr id="11" name="10 CuadroTexto"/>
          <p:cNvSpPr txBox="1"/>
          <p:nvPr/>
        </p:nvSpPr>
        <p:spPr>
          <a:xfrm>
            <a:off x="2571750" y="4500563"/>
            <a:ext cx="644525" cy="400050"/>
          </a:xfrm>
          <a:prstGeom prst="rect">
            <a:avLst/>
          </a:prstGeom>
          <a:noFill/>
        </p:spPr>
        <p:txBody>
          <a:bodyPr wrap="none">
            <a:spAutoFit/>
          </a:bodyPr>
          <a:lstStyle/>
          <a:p>
            <a:pPr>
              <a:defRPr/>
            </a:pPr>
            <a:r>
              <a:rPr lang="es-ES" sz="2000" b="1" u="sng" dirty="0">
                <a:solidFill>
                  <a:srgbClr val="FFC000"/>
                </a:solidFill>
                <a:latin typeface="+mj-lt"/>
              </a:rPr>
              <a:t>5:49</a:t>
            </a:r>
            <a:endParaRPr lang="es-ES" sz="2800" b="1" u="sng" dirty="0">
              <a:solidFill>
                <a:srgbClr val="FFC000"/>
              </a:solidFill>
              <a:latin typeface="+mj-lt"/>
            </a:endParaRP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moises.puertos.es/Mareas/GraficoPredMarea.php?Estacion=8209&amp;FechaIni=14/09/2008&amp;FechaFin=14/09/2008&amp;Intervalo=6&amp;Invertido=0&amp;Lenguaje=es&amp;ZeroPuerto=0&amp;Resultado=EXTR&amp;Graph=line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3" y="357188"/>
            <a:ext cx="9167813" cy="565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CuadroTexto"/>
          <p:cNvSpPr txBox="1"/>
          <p:nvPr/>
        </p:nvSpPr>
        <p:spPr>
          <a:xfrm>
            <a:off x="357188" y="6143625"/>
            <a:ext cx="1349375" cy="523875"/>
          </a:xfrm>
          <a:prstGeom prst="rect">
            <a:avLst/>
          </a:prstGeom>
          <a:noFill/>
        </p:spPr>
        <p:txBody>
          <a:bodyPr wrap="none">
            <a:spAutoFit/>
          </a:bodyPr>
          <a:lstStyle/>
          <a:p>
            <a:pPr>
              <a:defRPr/>
            </a:pPr>
            <a:r>
              <a:rPr lang="es-ES" sz="2800" b="1" dirty="0">
                <a:solidFill>
                  <a:srgbClr val="005BBB"/>
                </a:solidFill>
                <a:latin typeface="+mj-lt"/>
              </a:rPr>
              <a:t>GMT +2</a:t>
            </a:r>
          </a:p>
        </p:txBody>
      </p:sp>
      <p:sp>
        <p:nvSpPr>
          <p:cNvPr id="6" name="5 CuadroTexto"/>
          <p:cNvSpPr txBox="1"/>
          <p:nvPr/>
        </p:nvSpPr>
        <p:spPr>
          <a:xfrm>
            <a:off x="6215063" y="642938"/>
            <a:ext cx="774700" cy="400050"/>
          </a:xfrm>
          <a:prstGeom prst="rect">
            <a:avLst/>
          </a:prstGeom>
          <a:noFill/>
        </p:spPr>
        <p:txBody>
          <a:bodyPr wrap="none">
            <a:spAutoFit/>
          </a:bodyPr>
          <a:lstStyle/>
          <a:p>
            <a:pPr>
              <a:defRPr/>
            </a:pPr>
            <a:r>
              <a:rPr lang="es-ES" sz="2000" b="1" u="sng" dirty="0">
                <a:solidFill>
                  <a:srgbClr val="FFC000"/>
                </a:solidFill>
                <a:latin typeface="+mj-lt"/>
              </a:rPr>
              <a:t>11:59</a:t>
            </a:r>
            <a:endParaRPr lang="es-ES" sz="2800" b="1" u="sng" dirty="0">
              <a:solidFill>
                <a:srgbClr val="FFC000"/>
              </a:solidFill>
              <a:latin typeface="+mj-lt"/>
            </a:endParaRPr>
          </a:p>
        </p:txBody>
      </p:sp>
      <p:sp>
        <p:nvSpPr>
          <p:cNvPr id="7" name="6 CuadroTexto"/>
          <p:cNvSpPr txBox="1"/>
          <p:nvPr/>
        </p:nvSpPr>
        <p:spPr>
          <a:xfrm>
            <a:off x="4071938" y="4786313"/>
            <a:ext cx="644525" cy="400050"/>
          </a:xfrm>
          <a:prstGeom prst="rect">
            <a:avLst/>
          </a:prstGeom>
          <a:noFill/>
        </p:spPr>
        <p:txBody>
          <a:bodyPr wrap="none">
            <a:spAutoFit/>
          </a:bodyPr>
          <a:lstStyle/>
          <a:p>
            <a:pPr>
              <a:defRPr/>
            </a:pPr>
            <a:r>
              <a:rPr lang="es-ES" sz="2000" b="1" u="sng" dirty="0">
                <a:solidFill>
                  <a:srgbClr val="FFC000"/>
                </a:solidFill>
                <a:latin typeface="+mj-lt"/>
              </a:rPr>
              <a:t>6:23</a:t>
            </a:r>
            <a:endParaRPr lang="es-ES" sz="2800" b="1" u="sng" dirty="0">
              <a:solidFill>
                <a:srgbClr val="FFC000"/>
              </a:solidFill>
              <a:latin typeface="+mj-lt"/>
            </a:endParaRPr>
          </a:p>
        </p:txBody>
      </p:sp>
      <p:cxnSp>
        <p:nvCxnSpPr>
          <p:cNvPr id="9" name="8 Conector recto"/>
          <p:cNvCxnSpPr/>
          <p:nvPr/>
        </p:nvCxnSpPr>
        <p:spPr>
          <a:xfrm rot="5400000" flipH="1" flipV="1">
            <a:off x="3464718" y="2250282"/>
            <a:ext cx="3357563" cy="1428750"/>
          </a:xfrm>
          <a:prstGeom prst="line">
            <a:avLst/>
          </a:prstGeom>
          <a:ln w="38100">
            <a:solidFill>
              <a:srgbClr val="FFC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0" name="9 CuadroTexto"/>
          <p:cNvSpPr txBox="1"/>
          <p:nvPr/>
        </p:nvSpPr>
        <p:spPr>
          <a:xfrm>
            <a:off x="5429250" y="2571750"/>
            <a:ext cx="1450975" cy="400050"/>
          </a:xfrm>
          <a:prstGeom prst="rect">
            <a:avLst/>
          </a:prstGeom>
          <a:noFill/>
        </p:spPr>
        <p:txBody>
          <a:bodyPr wrap="none">
            <a:spAutoFit/>
          </a:bodyPr>
          <a:lstStyle/>
          <a:p>
            <a:pPr>
              <a:defRPr/>
            </a:pPr>
            <a:r>
              <a:rPr lang="es-ES" sz="2000" b="1" u="sng" dirty="0">
                <a:solidFill>
                  <a:srgbClr val="FFC000"/>
                </a:solidFill>
                <a:latin typeface="+mj-lt"/>
              </a:rPr>
              <a:t>2,99 metros</a:t>
            </a:r>
            <a:endParaRPr lang="es-ES" sz="2800" b="1" u="sng" dirty="0">
              <a:solidFill>
                <a:srgbClr val="FFC000"/>
              </a:solidFill>
              <a:latin typeface="+mj-lt"/>
            </a:endParaRP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rtlCol="0">
            <a:normAutofit/>
          </a:bodyPr>
          <a:lstStyle/>
          <a:p>
            <a:pPr eaLnBrk="1" fontAlgn="auto" hangingPunct="1">
              <a:spcAft>
                <a:spcPts val="0"/>
              </a:spcAft>
              <a:buBlip>
                <a:blip r:embed="rId2"/>
              </a:buBlip>
              <a:defRPr/>
            </a:pPr>
            <a:r>
              <a:rPr lang="es-ES" sz="2800" dirty="0" smtClean="0"/>
              <a:t>Verificar la duración de los mismos y estudiar la viabilidad en función del tipo de competición</a:t>
            </a:r>
          </a:p>
          <a:p>
            <a:pPr eaLnBrk="1" fontAlgn="auto" hangingPunct="1">
              <a:spcAft>
                <a:spcPts val="0"/>
              </a:spcAft>
              <a:buBlip>
                <a:blip r:embed="rId2"/>
              </a:buBlip>
              <a:defRPr/>
            </a:pPr>
            <a:r>
              <a:rPr lang="es-ES" sz="2800" dirty="0" smtClean="0"/>
              <a:t>Esto suele afectar a tráfico, pero también puede afectar al uso de los espacios para la natación, donde además de influir en el tiempo, puede hacerlo con condicionantes de uso de embarcaciones por tratarse de espacios protegidos</a:t>
            </a:r>
            <a:endParaRPr lang="es-ES" sz="2800" dirty="0"/>
          </a:p>
        </p:txBody>
      </p:sp>
      <p:sp>
        <p:nvSpPr>
          <p:cNvPr id="6" name="1 Título"/>
          <p:cNvSpPr txBox="1">
            <a:spLocks/>
          </p:cNvSpPr>
          <p:nvPr/>
        </p:nvSpPr>
        <p:spPr>
          <a:xfrm>
            <a:off x="1331640" y="28104"/>
            <a:ext cx="3960440" cy="1143000"/>
          </a:xfrm>
          <a:prstGeom prst="rect">
            <a:avLst/>
          </a:prstGeom>
        </p:spPr>
        <p:txBody>
          <a:bodyPr anchor="ctr"/>
          <a:lst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a:lstStyle>
          <a:p>
            <a:pPr algn="l"/>
            <a:r>
              <a:rPr lang="es-ES" sz="2800" dirty="0" smtClean="0">
                <a:solidFill>
                  <a:schemeClr val="bg1"/>
                </a:solidFill>
              </a:rPr>
              <a:t>DURACION DE LOS PERMISOS</a:t>
            </a:r>
            <a:endParaRPr lang="es-ES" sz="2800"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2 Marcador de contenido"/>
          <p:cNvSpPr>
            <a:spLocks noGrp="1"/>
          </p:cNvSpPr>
          <p:nvPr>
            <p:ph idx="1"/>
          </p:nvPr>
        </p:nvSpPr>
        <p:spPr/>
        <p:txBody>
          <a:bodyPr/>
          <a:lstStyle/>
          <a:p>
            <a:pPr eaLnBrk="1" hangingPunct="1">
              <a:buBlip>
                <a:blip r:embed="rId2"/>
              </a:buBlip>
            </a:pPr>
            <a:r>
              <a:rPr lang="es-ES" smtClean="0"/>
              <a:t>Procurar evitar circuitos de ida y vuelta</a:t>
            </a:r>
          </a:p>
          <a:p>
            <a:pPr eaLnBrk="1" hangingPunct="1">
              <a:buBlip>
                <a:blip r:embed="rId2"/>
              </a:buBlip>
            </a:pPr>
            <a:r>
              <a:rPr lang="es-ES" smtClean="0"/>
              <a:t>Tratar de basarnos en las anchuras recomendadas</a:t>
            </a:r>
          </a:p>
        </p:txBody>
      </p:sp>
      <p:sp>
        <p:nvSpPr>
          <p:cNvPr id="4" name="1 Título"/>
          <p:cNvSpPr txBox="1">
            <a:spLocks/>
          </p:cNvSpPr>
          <p:nvPr/>
        </p:nvSpPr>
        <p:spPr>
          <a:xfrm>
            <a:off x="1547664" y="28104"/>
            <a:ext cx="4176464" cy="1143000"/>
          </a:xfrm>
          <a:prstGeom prst="rect">
            <a:avLst/>
          </a:prstGeom>
        </p:spPr>
        <p:txBody>
          <a:bodyPr anchor="ctr"/>
          <a:lst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a:lstStyle>
          <a:p>
            <a:pPr algn="l"/>
            <a:r>
              <a:rPr lang="es-ES" sz="2800" dirty="0" smtClean="0">
                <a:solidFill>
                  <a:schemeClr val="bg1"/>
                </a:solidFill>
              </a:rPr>
              <a:t>LONGITUD, PERFIL Y ANCHURA DE LAS VIAS</a:t>
            </a:r>
            <a:endParaRPr lang="es-ES" sz="2800"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1547664" y="28104"/>
            <a:ext cx="4176464" cy="1143000"/>
          </a:xfrm>
          <a:prstGeom prst="rect">
            <a:avLst/>
          </a:prstGeom>
        </p:spPr>
        <p:txBody>
          <a:bodyPr anchor="ctr"/>
          <a:lst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a:lstStyle>
          <a:p>
            <a:pPr algn="l"/>
            <a:r>
              <a:rPr lang="es-ES" sz="2800" dirty="0" smtClean="0">
                <a:solidFill>
                  <a:schemeClr val="bg1"/>
                </a:solidFill>
              </a:rPr>
              <a:t>CERTIFICADOS DE ESTRUCTURAS</a:t>
            </a:r>
            <a:endParaRPr lang="es-ES" sz="2800" dirty="0">
              <a:solidFill>
                <a:schemeClr val="bg1"/>
              </a:solidFill>
            </a:endParaRPr>
          </a:p>
        </p:txBody>
      </p:sp>
      <p:sp>
        <p:nvSpPr>
          <p:cNvPr id="2" name="1 Marcador de contenido"/>
          <p:cNvSpPr>
            <a:spLocks noGrp="1"/>
          </p:cNvSpPr>
          <p:nvPr>
            <p:ph idx="1"/>
          </p:nvPr>
        </p:nvSpPr>
        <p:spPr/>
        <p:txBody>
          <a:bodyPr/>
          <a:lstStyle/>
          <a:p>
            <a:endParaRPr lang="es-ES"/>
          </a:p>
        </p:txBody>
      </p:sp>
      <p:pic>
        <p:nvPicPr>
          <p:cNvPr id="1026" name="Picture 2" descr="C:\Users\Jorge\Pictures\Año 2013\2013 Palamos\con_firma\LA_TRASTIENDA\026_BTP_PALAMOS_TRASTIENDA_026__M5_737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1247263"/>
            <a:ext cx="9174912" cy="5566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6772298"/>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1547664" y="28104"/>
            <a:ext cx="4176464" cy="1143000"/>
          </a:xfrm>
          <a:prstGeom prst="rect">
            <a:avLst/>
          </a:prstGeom>
        </p:spPr>
        <p:txBody>
          <a:bodyPr anchor="ctr"/>
          <a:lst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a:lstStyle>
          <a:p>
            <a:pPr algn="l"/>
            <a:r>
              <a:rPr lang="es-ES" sz="2800" dirty="0" smtClean="0">
                <a:solidFill>
                  <a:schemeClr val="bg1"/>
                </a:solidFill>
              </a:rPr>
              <a:t>CERTIFICADOS DE ESTRUCTURAS</a:t>
            </a:r>
            <a:endParaRPr lang="es-ES" sz="2800" dirty="0">
              <a:solidFill>
                <a:schemeClr val="bg1"/>
              </a:solidFill>
            </a:endParaRPr>
          </a:p>
        </p:txBody>
      </p:sp>
      <p:pic>
        <p:nvPicPr>
          <p:cNvPr id="2050" name="Picture 2" descr="C:\Users\Jorge\Documents\My Dropbox\2013\ITU Palamos\Estructuras\130709_P702312 Pasarela Corredores_PALAMO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1770504" y="37810"/>
            <a:ext cx="5588145" cy="7906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9263409"/>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1547664" y="28104"/>
            <a:ext cx="4176464" cy="1143000"/>
          </a:xfrm>
          <a:prstGeom prst="rect">
            <a:avLst/>
          </a:prstGeom>
        </p:spPr>
        <p:txBody>
          <a:bodyPr anchor="ctr"/>
          <a:lst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a:lstStyle>
          <a:p>
            <a:pPr algn="l"/>
            <a:r>
              <a:rPr lang="es-ES" sz="2800" dirty="0" smtClean="0">
                <a:solidFill>
                  <a:schemeClr val="bg1"/>
                </a:solidFill>
              </a:rPr>
              <a:t>CERTIFICADOS DE ESTRUCTURAS</a:t>
            </a:r>
            <a:endParaRPr lang="es-ES" sz="2800" dirty="0">
              <a:solidFill>
                <a:schemeClr val="bg1"/>
              </a:solidFill>
            </a:endParaRPr>
          </a:p>
        </p:txBody>
      </p:sp>
      <p:pic>
        <p:nvPicPr>
          <p:cNvPr id="3074" name="Picture 2" descr="C:\Users\Jorge\Documents\My Dropbox\2013\ITU Palamos\Estructuras\130709_P702312 Pasarela Corredores bis_PALAMO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1865292" y="60676"/>
            <a:ext cx="5521936" cy="7812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2114817"/>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1547664" y="28104"/>
            <a:ext cx="4176464" cy="1143000"/>
          </a:xfrm>
          <a:prstGeom prst="rect">
            <a:avLst/>
          </a:prstGeom>
        </p:spPr>
        <p:txBody>
          <a:bodyPr anchor="ctr"/>
          <a:lst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a:lstStyle>
          <a:p>
            <a:pPr algn="l"/>
            <a:r>
              <a:rPr lang="es-ES" sz="2800" dirty="0" smtClean="0">
                <a:solidFill>
                  <a:schemeClr val="bg1"/>
                </a:solidFill>
              </a:rPr>
              <a:t>CERTIFICADOS DE AGUA</a:t>
            </a:r>
            <a:endParaRPr lang="es-ES" sz="2800" dirty="0">
              <a:solidFill>
                <a:schemeClr val="bg1"/>
              </a:solidFill>
            </a:endParaRPr>
          </a:p>
        </p:txBody>
      </p:sp>
      <p:pic>
        <p:nvPicPr>
          <p:cNvPr id="1026" name="Picture 2" descr="C:\Users\Jorge\Documents\My Dropbox\2013\ITU Banyoles\R-6999 Vora estany .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87807" y="1387409"/>
            <a:ext cx="3624353" cy="5137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8964917"/>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idx="1"/>
          </p:nvPr>
        </p:nvSpPr>
        <p:spPr>
          <a:xfrm>
            <a:off x="179388" y="1600200"/>
            <a:ext cx="8785225" cy="4525963"/>
          </a:xfrm>
        </p:spPr>
        <p:txBody>
          <a:bodyPr/>
          <a:lstStyle/>
          <a:p>
            <a:pPr eaLnBrk="1" hangingPunct="1">
              <a:buBlip>
                <a:blip r:embed="rId2"/>
              </a:buBlip>
            </a:pPr>
            <a:r>
              <a:rPr lang="es-ES" sz="2800" dirty="0" smtClean="0"/>
              <a:t>¿Cuándo? 3 meses antes</a:t>
            </a:r>
          </a:p>
          <a:p>
            <a:pPr eaLnBrk="1" hangingPunct="1">
              <a:buBlip>
                <a:blip r:embed="rId2"/>
              </a:buBlip>
            </a:pPr>
            <a:r>
              <a:rPr lang="es-ES" sz="2800" dirty="0" smtClean="0"/>
              <a:t>Repasar el informe</a:t>
            </a:r>
          </a:p>
          <a:p>
            <a:pPr eaLnBrk="1" hangingPunct="1">
              <a:buBlip>
                <a:blip r:embed="rId2"/>
              </a:buBlip>
            </a:pPr>
            <a:r>
              <a:rPr lang="es-ES" sz="2800" dirty="0" smtClean="0"/>
              <a:t>Muy importante = “Organigrama de Trabajo”</a:t>
            </a:r>
          </a:p>
          <a:p>
            <a:pPr eaLnBrk="1" hangingPunct="1">
              <a:buBlip>
                <a:blip r:embed="rId2"/>
              </a:buBlip>
            </a:pPr>
            <a:r>
              <a:rPr lang="es-ES" sz="2800" dirty="0" smtClean="0"/>
              <a:t>Definir el Terreno de Juego</a:t>
            </a:r>
          </a:p>
          <a:p>
            <a:pPr eaLnBrk="1" hangingPunct="1">
              <a:buBlip>
                <a:blip r:embed="rId2"/>
              </a:buBlip>
            </a:pPr>
            <a:r>
              <a:rPr lang="es-ES" sz="2800" dirty="0" smtClean="0"/>
              <a:t>Revisar circuitos y mediciones (Google </a:t>
            </a:r>
            <a:r>
              <a:rPr lang="es-ES" sz="2800" dirty="0" err="1" smtClean="0"/>
              <a:t>Earth</a:t>
            </a:r>
            <a:r>
              <a:rPr lang="es-ES" sz="2800" dirty="0" smtClean="0"/>
              <a:t>)</a:t>
            </a:r>
          </a:p>
          <a:p>
            <a:pPr eaLnBrk="1" hangingPunct="1">
              <a:buBlip>
                <a:blip r:embed="rId2"/>
              </a:buBlip>
            </a:pPr>
            <a:r>
              <a:rPr lang="es-ES" sz="2800" dirty="0" smtClean="0"/>
              <a:t>En ese momento debemos de solicitar al organizador:</a:t>
            </a:r>
          </a:p>
          <a:p>
            <a:pPr lvl="1" eaLnBrk="1" hangingPunct="1">
              <a:buBlip>
                <a:blip r:embed="rId2"/>
              </a:buBlip>
            </a:pPr>
            <a:r>
              <a:rPr lang="es-ES" sz="2400" dirty="0" smtClean="0"/>
              <a:t>Logos y Cartel</a:t>
            </a:r>
          </a:p>
          <a:p>
            <a:pPr lvl="1" eaLnBrk="1" hangingPunct="1">
              <a:buBlip>
                <a:blip r:embed="rId2"/>
              </a:buBlip>
            </a:pPr>
            <a:r>
              <a:rPr lang="es-ES" sz="2400" dirty="0" smtClean="0">
                <a:hlinkClick r:id="rId3" action="ppaction://hlinkfile"/>
              </a:rPr>
              <a:t>Anexo I </a:t>
            </a:r>
            <a:r>
              <a:rPr lang="es-ES" sz="2400" dirty="0" smtClean="0"/>
              <a:t>(Información para la web)</a:t>
            </a:r>
          </a:p>
          <a:p>
            <a:pPr lvl="1" eaLnBrk="1" hangingPunct="1">
              <a:buBlip>
                <a:blip r:embed="rId2"/>
              </a:buBlip>
            </a:pPr>
            <a:r>
              <a:rPr lang="es-ES" sz="2400" dirty="0" smtClean="0">
                <a:hlinkClick r:id="rId3" action="ppaction://hlinkfile"/>
              </a:rPr>
              <a:t>Anexo II </a:t>
            </a:r>
            <a:r>
              <a:rPr lang="es-ES" sz="2400" dirty="0" smtClean="0"/>
              <a:t>(Necesidades a solicitar)</a:t>
            </a:r>
          </a:p>
        </p:txBody>
      </p:sp>
      <p:sp>
        <p:nvSpPr>
          <p:cNvPr id="4" name="1 Título"/>
          <p:cNvSpPr txBox="1">
            <a:spLocks/>
          </p:cNvSpPr>
          <p:nvPr/>
        </p:nvSpPr>
        <p:spPr>
          <a:xfrm>
            <a:off x="1331640" y="28104"/>
            <a:ext cx="3960440" cy="1143000"/>
          </a:xfrm>
          <a:prstGeom prst="rect">
            <a:avLst/>
          </a:prstGeom>
        </p:spPr>
        <p:txBody>
          <a:bodyPr anchor="ctr"/>
          <a:lst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a:lstStyle>
          <a:p>
            <a:pPr algn="l"/>
            <a:r>
              <a:rPr lang="es-ES" sz="2800" dirty="0" smtClean="0">
                <a:solidFill>
                  <a:schemeClr val="bg1"/>
                </a:solidFill>
              </a:rPr>
              <a:t>REUNION CON EL ORGANIZADOR</a:t>
            </a:r>
            <a:endParaRPr lang="es-ES" sz="2800"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2 Marcador de contenido"/>
          <p:cNvSpPr>
            <a:spLocks noGrp="1"/>
          </p:cNvSpPr>
          <p:nvPr>
            <p:ph idx="1"/>
          </p:nvPr>
        </p:nvSpPr>
        <p:spPr/>
        <p:txBody>
          <a:bodyPr/>
          <a:lstStyle/>
          <a:p>
            <a:pPr eaLnBrk="1" hangingPunct="1"/>
            <a:endParaRPr lang="es-ES" smtClean="0"/>
          </a:p>
        </p:txBody>
      </p:sp>
      <p:pic>
        <p:nvPicPr>
          <p:cNvPr id="2970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17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884" name="Picture 4" descr="Google Earth">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750" y="928688"/>
            <a:ext cx="3311525" cy="121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nodeType="clickEffect">
                                  <p:stCondLst>
                                    <p:cond delay="0"/>
                                  </p:stCondLst>
                                  <p:childTnLst>
                                    <p:set>
                                      <p:cBhvr>
                                        <p:cTn id="6" dur="1" fill="hold">
                                          <p:stCondLst>
                                            <p:cond delay="0"/>
                                          </p:stCondLst>
                                        </p:cTn>
                                        <p:tgtEl>
                                          <p:spTgt spid="122884"/>
                                        </p:tgtEl>
                                        <p:attrNameLst>
                                          <p:attrName>style.visibility</p:attrName>
                                        </p:attrNameLst>
                                      </p:cBhvr>
                                      <p:to>
                                        <p:strVal val="visible"/>
                                      </p:to>
                                    </p:set>
                                    <p:anim calcmode="lin" valueType="num">
                                      <p:cBhvr>
                                        <p:cTn id="7" dur="500" fill="hold"/>
                                        <p:tgtEl>
                                          <p:spTgt spid="122884"/>
                                        </p:tgtEl>
                                        <p:attrNameLst>
                                          <p:attrName>ppt_w</p:attrName>
                                        </p:attrNameLst>
                                      </p:cBhvr>
                                      <p:tavLst>
                                        <p:tav tm="0">
                                          <p:val>
                                            <p:fltVal val="0"/>
                                          </p:val>
                                        </p:tav>
                                        <p:tav tm="100000">
                                          <p:val>
                                            <p:strVal val="#ppt_w"/>
                                          </p:val>
                                        </p:tav>
                                      </p:tavLst>
                                    </p:anim>
                                    <p:anim calcmode="lin" valueType="num">
                                      <p:cBhvr>
                                        <p:cTn id="8" dur="500" fill="hold"/>
                                        <p:tgtEl>
                                          <p:spTgt spid="12288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C:\Users\Jorge\Documents\Triatlon\Campeonatos\2008\Sanabria\Sanabria_Ciclism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90600"/>
            <a:ext cx="91440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7" name="3 Marcador de contenido" descr="relieve.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0" y="2286000"/>
            <a:ext cx="9144000" cy="2309813"/>
          </a:xfrm>
        </p:spPr>
      </p:pic>
      <p:sp>
        <p:nvSpPr>
          <p:cNvPr id="4" name="1 Título"/>
          <p:cNvSpPr txBox="1">
            <a:spLocks/>
          </p:cNvSpPr>
          <p:nvPr/>
        </p:nvSpPr>
        <p:spPr>
          <a:xfrm>
            <a:off x="1331640" y="28104"/>
            <a:ext cx="3960440" cy="1143000"/>
          </a:xfrm>
          <a:prstGeom prst="rect">
            <a:avLst/>
          </a:prstGeom>
        </p:spPr>
        <p:txBody>
          <a:bodyPr anchor="ctr"/>
          <a:lst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a:lstStyle>
          <a:p>
            <a:pPr algn="l"/>
            <a:r>
              <a:rPr lang="es-ES" sz="2800" dirty="0" smtClean="0">
                <a:solidFill>
                  <a:schemeClr val="bg1"/>
                </a:solidFill>
              </a:rPr>
              <a:t>PERFIL</a:t>
            </a:r>
            <a:endParaRPr lang="es-ES" sz="2800"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idx="1"/>
          </p:nvPr>
        </p:nvSpPr>
        <p:spPr>
          <a:xfrm>
            <a:off x="0" y="1268238"/>
            <a:ext cx="9144000" cy="5545138"/>
          </a:xfrm>
        </p:spPr>
        <p:txBody>
          <a:bodyPr/>
          <a:lstStyle/>
          <a:p>
            <a:pPr lvl="1" eaLnBrk="1" hangingPunct="1">
              <a:lnSpc>
                <a:spcPct val="90000"/>
              </a:lnSpc>
              <a:buBlip>
                <a:blip r:embed="rId2"/>
              </a:buBlip>
            </a:pPr>
            <a:r>
              <a:rPr lang="es-ES" sz="2000" dirty="0" smtClean="0"/>
              <a:t>Es posible hacer la prueba</a:t>
            </a:r>
          </a:p>
          <a:p>
            <a:pPr lvl="1" eaLnBrk="1" hangingPunct="1">
              <a:lnSpc>
                <a:spcPct val="90000"/>
              </a:lnSpc>
              <a:buBlip>
                <a:blip r:embed="rId2"/>
              </a:buBlip>
            </a:pPr>
            <a:r>
              <a:rPr lang="es-ES" sz="2000" dirty="0" smtClean="0"/>
              <a:t>Cronología de las pruebas.</a:t>
            </a:r>
          </a:p>
          <a:p>
            <a:pPr lvl="2" eaLnBrk="1" hangingPunct="1">
              <a:lnSpc>
                <a:spcPct val="90000"/>
              </a:lnSpc>
              <a:buBlip>
                <a:blip r:embed="rId2"/>
              </a:buBlip>
            </a:pPr>
            <a:r>
              <a:rPr lang="es-ES" sz="2000" dirty="0" smtClean="0"/>
              <a:t>Separando siempre las pruebas femenina y masculina.</a:t>
            </a:r>
          </a:p>
          <a:p>
            <a:pPr lvl="2" eaLnBrk="1" hangingPunct="1">
              <a:lnSpc>
                <a:spcPct val="90000"/>
              </a:lnSpc>
              <a:buBlip>
                <a:blip r:embed="rId2"/>
              </a:buBlip>
            </a:pPr>
            <a:r>
              <a:rPr lang="es-ES" sz="2000" dirty="0" smtClean="0"/>
              <a:t>No interferencia en ciclismo</a:t>
            </a:r>
          </a:p>
          <a:p>
            <a:pPr lvl="2" eaLnBrk="1" hangingPunct="1">
              <a:lnSpc>
                <a:spcPct val="90000"/>
              </a:lnSpc>
              <a:buBlip>
                <a:blip r:embed="rId2"/>
              </a:buBlip>
            </a:pPr>
            <a:r>
              <a:rPr lang="es-ES" sz="2000" dirty="0" smtClean="0"/>
              <a:t>Duatlón, simultaneidad.</a:t>
            </a:r>
          </a:p>
          <a:p>
            <a:pPr lvl="1" eaLnBrk="1" hangingPunct="1">
              <a:lnSpc>
                <a:spcPct val="90000"/>
              </a:lnSpc>
              <a:buBlip>
                <a:blip r:embed="rId2"/>
              </a:buBlip>
            </a:pPr>
            <a:r>
              <a:rPr lang="es-ES" sz="2000" dirty="0" smtClean="0"/>
              <a:t>Longitud y número de vueltas.</a:t>
            </a:r>
          </a:p>
          <a:p>
            <a:pPr lvl="2" eaLnBrk="1" hangingPunct="1">
              <a:lnSpc>
                <a:spcPct val="90000"/>
              </a:lnSpc>
              <a:buBlip>
                <a:blip r:embed="rId2"/>
              </a:buBlip>
            </a:pPr>
            <a:r>
              <a:rPr lang="es-ES" sz="2000" dirty="0" smtClean="0"/>
              <a:t>Elite circuito corto</a:t>
            </a:r>
          </a:p>
          <a:p>
            <a:pPr lvl="2" eaLnBrk="1" hangingPunct="1">
              <a:lnSpc>
                <a:spcPct val="90000"/>
              </a:lnSpc>
              <a:buBlip>
                <a:blip r:embed="rId2"/>
              </a:buBlip>
            </a:pPr>
            <a:r>
              <a:rPr lang="es-ES" sz="2000" dirty="0" smtClean="0"/>
              <a:t>Grupos de edad circuito largo</a:t>
            </a:r>
          </a:p>
          <a:p>
            <a:pPr lvl="1" eaLnBrk="1" hangingPunct="1">
              <a:lnSpc>
                <a:spcPct val="90000"/>
              </a:lnSpc>
              <a:buBlip>
                <a:blip r:embed="rId2"/>
              </a:buBlip>
            </a:pPr>
            <a:r>
              <a:rPr lang="es-ES" sz="2000" dirty="0" smtClean="0"/>
              <a:t>Numero de participantes</a:t>
            </a:r>
          </a:p>
          <a:p>
            <a:pPr lvl="2" eaLnBrk="1" hangingPunct="1">
              <a:lnSpc>
                <a:spcPct val="90000"/>
              </a:lnSpc>
              <a:buBlip>
                <a:blip r:embed="rId2"/>
              </a:buBlip>
            </a:pPr>
            <a:r>
              <a:rPr lang="es-ES" sz="2000" dirty="0" smtClean="0"/>
              <a:t>Numero de series</a:t>
            </a:r>
          </a:p>
          <a:p>
            <a:pPr lvl="2" eaLnBrk="1" hangingPunct="1">
              <a:lnSpc>
                <a:spcPct val="90000"/>
              </a:lnSpc>
              <a:buBlip>
                <a:blip r:embed="rId2"/>
              </a:buBlip>
            </a:pPr>
            <a:r>
              <a:rPr lang="es-ES" sz="2000" dirty="0" err="1" smtClean="0"/>
              <a:t>Decalaje</a:t>
            </a:r>
            <a:r>
              <a:rPr lang="es-ES" sz="2000" dirty="0" smtClean="0"/>
              <a:t> entre series</a:t>
            </a:r>
          </a:p>
          <a:p>
            <a:pPr lvl="1" eaLnBrk="1" hangingPunct="1">
              <a:lnSpc>
                <a:spcPct val="90000"/>
              </a:lnSpc>
              <a:buBlip>
                <a:blip r:embed="rId2"/>
              </a:buBlip>
            </a:pPr>
            <a:r>
              <a:rPr lang="es-ES" sz="2000" dirty="0" smtClean="0"/>
              <a:t>Limites de tiempo. Nunca final.</a:t>
            </a:r>
          </a:p>
          <a:p>
            <a:pPr lvl="1" eaLnBrk="1" hangingPunct="1">
              <a:lnSpc>
                <a:spcPct val="90000"/>
              </a:lnSpc>
              <a:buBlip>
                <a:blip r:embed="rId2"/>
              </a:buBlip>
            </a:pPr>
            <a:r>
              <a:rPr lang="es-ES" sz="2000" dirty="0" smtClean="0"/>
              <a:t>Medios necesarios</a:t>
            </a:r>
          </a:p>
          <a:p>
            <a:pPr lvl="2" eaLnBrk="1" hangingPunct="1">
              <a:lnSpc>
                <a:spcPct val="90000"/>
              </a:lnSpc>
              <a:buBlip>
                <a:blip r:embed="rId2"/>
              </a:buBlip>
            </a:pPr>
            <a:r>
              <a:rPr lang="es-ES" sz="2000" dirty="0" smtClean="0"/>
              <a:t>Materiales</a:t>
            </a:r>
          </a:p>
          <a:p>
            <a:pPr lvl="2" eaLnBrk="1" hangingPunct="1">
              <a:lnSpc>
                <a:spcPct val="90000"/>
              </a:lnSpc>
              <a:buBlip>
                <a:blip r:embed="rId2"/>
              </a:buBlip>
            </a:pPr>
            <a:r>
              <a:rPr lang="es-ES" sz="2000" dirty="0" smtClean="0"/>
              <a:t>Oficiales</a:t>
            </a:r>
          </a:p>
          <a:p>
            <a:pPr lvl="1" eaLnBrk="1" hangingPunct="1">
              <a:lnSpc>
                <a:spcPct val="90000"/>
              </a:lnSpc>
              <a:buBlip>
                <a:blip r:embed="rId2"/>
              </a:buBlip>
            </a:pPr>
            <a:r>
              <a:rPr lang="es-ES" sz="2000" dirty="0" smtClean="0"/>
              <a:t>Plan B</a:t>
            </a:r>
          </a:p>
          <a:p>
            <a:pPr lvl="2" eaLnBrk="1" hangingPunct="1">
              <a:lnSpc>
                <a:spcPct val="90000"/>
              </a:lnSpc>
              <a:buBlip>
                <a:blip r:embed="rId2"/>
              </a:buBlip>
            </a:pPr>
            <a:endParaRPr lang="es-ES" sz="2000" dirty="0" smtClean="0"/>
          </a:p>
          <a:p>
            <a:pPr lvl="2" eaLnBrk="1" hangingPunct="1">
              <a:lnSpc>
                <a:spcPct val="90000"/>
              </a:lnSpc>
              <a:buBlip>
                <a:blip r:embed="rId2"/>
              </a:buBlip>
            </a:pPr>
            <a:endParaRPr lang="es-ES" sz="2000" dirty="0" smtClean="0"/>
          </a:p>
          <a:p>
            <a:pPr lvl="1" eaLnBrk="1" hangingPunct="1">
              <a:lnSpc>
                <a:spcPct val="90000"/>
              </a:lnSpc>
              <a:buBlip>
                <a:blip r:embed="rId2"/>
              </a:buBlip>
            </a:pPr>
            <a:endParaRPr lang="es-ES" sz="2000" dirty="0" smtClean="0"/>
          </a:p>
        </p:txBody>
      </p:sp>
      <p:sp>
        <p:nvSpPr>
          <p:cNvPr id="4" name="1 Título"/>
          <p:cNvSpPr txBox="1">
            <a:spLocks/>
          </p:cNvSpPr>
          <p:nvPr/>
        </p:nvSpPr>
        <p:spPr>
          <a:xfrm>
            <a:off x="1331640" y="28104"/>
            <a:ext cx="3960440" cy="1143000"/>
          </a:xfrm>
          <a:prstGeom prst="rect">
            <a:avLst/>
          </a:prstGeom>
        </p:spPr>
        <p:txBody>
          <a:bodyPr anchor="ctr"/>
          <a:lst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a:lstStyle>
          <a:p>
            <a:pPr algn="l"/>
            <a:r>
              <a:rPr lang="es-ES" sz="2800" dirty="0" smtClean="0">
                <a:solidFill>
                  <a:schemeClr val="bg1"/>
                </a:solidFill>
              </a:rPr>
              <a:t>DECISIONES A TOMAR</a:t>
            </a:r>
            <a:endParaRPr lang="es-ES" sz="2800"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7" name="Rectangle 3"/>
          <p:cNvSpPr>
            <a:spLocks noGrp="1" noChangeArrowheads="1"/>
          </p:cNvSpPr>
          <p:nvPr>
            <p:ph idx="1"/>
          </p:nvPr>
        </p:nvSpPr>
        <p:spPr>
          <a:xfrm>
            <a:off x="428625" y="1357313"/>
            <a:ext cx="8229600" cy="4525962"/>
          </a:xfrm>
        </p:spPr>
        <p:txBody>
          <a:bodyPr rtlCol="0">
            <a:normAutofit fontScale="92500" lnSpcReduction="10000"/>
          </a:bodyPr>
          <a:lstStyle/>
          <a:p>
            <a:pPr eaLnBrk="1" fontAlgn="auto" hangingPunct="1">
              <a:spcAft>
                <a:spcPts val="0"/>
              </a:spcAft>
              <a:buBlip>
                <a:blip r:embed="rId2"/>
              </a:buBlip>
              <a:defRPr/>
            </a:pPr>
            <a:r>
              <a:rPr lang="es-ES" sz="2800" dirty="0"/>
              <a:t>¿Cuándo? 1 mes antes</a:t>
            </a:r>
          </a:p>
          <a:p>
            <a:pPr lvl="1" eaLnBrk="1" fontAlgn="auto" hangingPunct="1">
              <a:spcAft>
                <a:spcPts val="0"/>
              </a:spcAft>
              <a:buBlip>
                <a:blip r:embed="rId2"/>
              </a:buBlip>
              <a:defRPr/>
            </a:pPr>
            <a:r>
              <a:rPr lang="es-ES" sz="2400" dirty="0"/>
              <a:t>Ir sobre los temas </a:t>
            </a:r>
            <a:r>
              <a:rPr lang="es-ES" sz="2400" dirty="0" smtClean="0"/>
              <a:t>pendientes</a:t>
            </a:r>
            <a:endParaRPr lang="es-ES" sz="2400" dirty="0"/>
          </a:p>
          <a:p>
            <a:pPr lvl="1" eaLnBrk="1" fontAlgn="auto" hangingPunct="1">
              <a:spcAft>
                <a:spcPts val="0"/>
              </a:spcAft>
              <a:buBlip>
                <a:blip r:embed="rId2"/>
              </a:buBlip>
              <a:defRPr/>
            </a:pPr>
            <a:r>
              <a:rPr lang="es-ES" sz="2400" dirty="0"/>
              <a:t>Revisión de todos los datos de la prueba a nivel de horarios, recorridos, </a:t>
            </a:r>
            <a:r>
              <a:rPr lang="es-ES" sz="2400" dirty="0" err="1"/>
              <a:t>etc</a:t>
            </a:r>
            <a:endParaRPr lang="es-ES" sz="2400" dirty="0"/>
          </a:p>
          <a:p>
            <a:pPr lvl="1" eaLnBrk="1" fontAlgn="auto" hangingPunct="1">
              <a:spcAft>
                <a:spcPts val="0"/>
              </a:spcAft>
              <a:buBlip>
                <a:blip r:embed="rId2"/>
              </a:buBlip>
              <a:defRPr/>
            </a:pPr>
            <a:r>
              <a:rPr lang="es-ES" sz="2400" dirty="0"/>
              <a:t>Revisión de toda la documentación, como permisos, </a:t>
            </a:r>
            <a:r>
              <a:rPr lang="es-ES" sz="2400" dirty="0" smtClean="0"/>
              <a:t>análisis del agua, etc.</a:t>
            </a:r>
          </a:p>
          <a:p>
            <a:pPr lvl="1" eaLnBrk="1" fontAlgn="auto" hangingPunct="1">
              <a:spcAft>
                <a:spcPts val="0"/>
              </a:spcAft>
              <a:buBlip>
                <a:blip r:embed="rId2"/>
              </a:buBlip>
              <a:defRPr/>
            </a:pPr>
            <a:r>
              <a:rPr lang="es-ES" sz="2400" dirty="0" smtClean="0"/>
              <a:t>Revisión y aprobación de los planes de seguridad, médicos, y todo aquello que requiera de una supervisión técnica</a:t>
            </a:r>
            <a:endParaRPr lang="es-ES" sz="2400" dirty="0"/>
          </a:p>
          <a:p>
            <a:pPr lvl="1" eaLnBrk="1" fontAlgn="auto" hangingPunct="1">
              <a:spcAft>
                <a:spcPts val="0"/>
              </a:spcAft>
              <a:buBlip>
                <a:blip r:embed="rId2"/>
              </a:buBlip>
              <a:defRPr/>
            </a:pPr>
            <a:r>
              <a:rPr lang="es-ES" sz="2400" dirty="0"/>
              <a:t>Revisión de toda la información que se publica (página web, </a:t>
            </a:r>
            <a:r>
              <a:rPr lang="es-ES" sz="2400" dirty="0">
                <a:hlinkClick r:id="rId3" action="ppaction://hlinkfile"/>
              </a:rPr>
              <a:t>folleto</a:t>
            </a:r>
            <a:r>
              <a:rPr lang="es-ES" sz="2400" dirty="0"/>
              <a:t>, cartel</a:t>
            </a:r>
            <a:r>
              <a:rPr lang="es-ES" sz="2400" dirty="0" smtClean="0"/>
              <a:t>)</a:t>
            </a:r>
          </a:p>
          <a:p>
            <a:pPr lvl="1" eaLnBrk="1" fontAlgn="auto" hangingPunct="1">
              <a:spcAft>
                <a:spcPts val="0"/>
              </a:spcAft>
              <a:buBlip>
                <a:blip r:embed="rId2"/>
              </a:buBlip>
              <a:defRPr/>
            </a:pPr>
            <a:r>
              <a:rPr lang="es-ES" sz="2400" dirty="0" smtClean="0"/>
              <a:t>Aprobación de los diseños de arco de meta, trasera de </a:t>
            </a:r>
            <a:r>
              <a:rPr lang="es-ES" sz="2400" dirty="0" err="1" smtClean="0"/>
              <a:t>podium</a:t>
            </a:r>
            <a:r>
              <a:rPr lang="es-ES" sz="2400" dirty="0" smtClean="0"/>
              <a:t> y ubicación de espacios</a:t>
            </a:r>
            <a:endParaRPr lang="es-ES" sz="2400" dirty="0"/>
          </a:p>
        </p:txBody>
      </p:sp>
      <p:sp>
        <p:nvSpPr>
          <p:cNvPr id="4" name="1 Título"/>
          <p:cNvSpPr txBox="1">
            <a:spLocks/>
          </p:cNvSpPr>
          <p:nvPr/>
        </p:nvSpPr>
        <p:spPr>
          <a:xfrm>
            <a:off x="1331640" y="28104"/>
            <a:ext cx="3960440" cy="1143000"/>
          </a:xfrm>
          <a:prstGeom prst="rect">
            <a:avLst/>
          </a:prstGeom>
        </p:spPr>
        <p:txBody>
          <a:bodyPr anchor="ctr"/>
          <a:lst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a:lstStyle>
          <a:p>
            <a:pPr algn="l"/>
            <a:r>
              <a:rPr lang="es-ES" sz="2800" dirty="0" smtClean="0">
                <a:solidFill>
                  <a:schemeClr val="bg1"/>
                </a:solidFill>
              </a:rPr>
              <a:t>REVISION FINAL</a:t>
            </a:r>
            <a:endParaRPr lang="es-ES" sz="2800"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noChangeArrowheads="1"/>
          </p:cNvSpPr>
          <p:nvPr>
            <p:ph idx="1"/>
          </p:nvPr>
        </p:nvSpPr>
        <p:spPr/>
        <p:txBody>
          <a:bodyPr/>
          <a:lstStyle/>
          <a:p>
            <a:pPr eaLnBrk="1" hangingPunct="1">
              <a:buBlip>
                <a:blip r:embed="rId2"/>
              </a:buBlip>
            </a:pPr>
            <a:r>
              <a:rPr lang="es-ES" smtClean="0"/>
              <a:t>Responsabilidad sobre la lista de salida</a:t>
            </a:r>
          </a:p>
          <a:p>
            <a:pPr lvl="1" eaLnBrk="1" hangingPunct="1">
              <a:buBlip>
                <a:blip r:embed="rId2"/>
              </a:buBlip>
            </a:pPr>
            <a:r>
              <a:rPr lang="es-ES" smtClean="0"/>
              <a:t>Normativas y seguimiento</a:t>
            </a:r>
          </a:p>
          <a:p>
            <a:pPr lvl="1" eaLnBrk="1" hangingPunct="1">
              <a:buBlip>
                <a:blip r:embed="rId2"/>
              </a:buBlip>
            </a:pPr>
            <a:r>
              <a:rPr lang="es-ES" smtClean="0"/>
              <a:t>Precisión en los datos</a:t>
            </a:r>
          </a:p>
          <a:p>
            <a:pPr lvl="1" eaLnBrk="1" hangingPunct="1">
              <a:buBlip>
                <a:blip r:embed="rId2"/>
              </a:buBlip>
            </a:pPr>
            <a:r>
              <a:rPr lang="es-ES" smtClean="0"/>
              <a:t>Composición de las series</a:t>
            </a:r>
          </a:p>
          <a:p>
            <a:pPr lvl="2" eaLnBrk="1" hangingPunct="1">
              <a:buBlip>
                <a:blip r:embed="rId2"/>
              </a:buBlip>
            </a:pPr>
            <a:r>
              <a:rPr lang="es-ES" smtClean="0"/>
              <a:t>Series aisladas</a:t>
            </a:r>
          </a:p>
          <a:p>
            <a:pPr lvl="2" eaLnBrk="1" hangingPunct="1">
              <a:buBlip>
                <a:blip r:embed="rId2"/>
              </a:buBlip>
            </a:pPr>
            <a:r>
              <a:rPr lang="es-ES" smtClean="0"/>
              <a:t>Series enlazadas</a:t>
            </a:r>
          </a:p>
          <a:p>
            <a:pPr lvl="1" eaLnBrk="1" hangingPunct="1">
              <a:buBlip>
                <a:blip r:embed="rId2"/>
              </a:buBlip>
            </a:pPr>
            <a:r>
              <a:rPr lang="es-ES" smtClean="0"/>
              <a:t>Numeración</a:t>
            </a:r>
          </a:p>
          <a:p>
            <a:pPr lvl="1" eaLnBrk="1" hangingPunct="1">
              <a:buBlip>
                <a:blip r:embed="rId2"/>
              </a:buBlip>
            </a:pPr>
            <a:endParaRPr lang="es-ES" smtClean="0"/>
          </a:p>
        </p:txBody>
      </p:sp>
      <p:sp>
        <p:nvSpPr>
          <p:cNvPr id="4" name="1 Título"/>
          <p:cNvSpPr txBox="1">
            <a:spLocks/>
          </p:cNvSpPr>
          <p:nvPr/>
        </p:nvSpPr>
        <p:spPr>
          <a:xfrm>
            <a:off x="1331640" y="28104"/>
            <a:ext cx="3960440" cy="1143000"/>
          </a:xfrm>
          <a:prstGeom prst="rect">
            <a:avLst/>
          </a:prstGeom>
        </p:spPr>
        <p:txBody>
          <a:bodyPr anchor="ctr"/>
          <a:lstStyle>
            <a:lvl1pPr algn="ctr" rtl="0" eaLnBrk="0" fontAlgn="base" hangingPunct="0">
              <a:spcBef>
                <a:spcPct val="0"/>
              </a:spcBef>
              <a:spcAft>
                <a:spcPct val="0"/>
              </a:spcAft>
              <a:defRPr sz="4400" b="1" kern="1200">
                <a:solidFill>
                  <a:schemeClr val="tx1"/>
                </a:solidFill>
                <a:latin typeface="Helvetica LT Std" pitchFamily="34" charset="0"/>
                <a:ea typeface="+mj-ea"/>
                <a:cs typeface="+mj-cs"/>
              </a:defRPr>
            </a:lvl1pPr>
            <a:lvl2pPr algn="ctr" rtl="0" eaLnBrk="0" fontAlgn="base" hangingPunct="0">
              <a:spcBef>
                <a:spcPct val="0"/>
              </a:spcBef>
              <a:spcAft>
                <a:spcPct val="0"/>
              </a:spcAft>
              <a:defRPr sz="4400" b="1">
                <a:solidFill>
                  <a:srgbClr val="005BBB"/>
                </a:solidFill>
                <a:latin typeface="Calibri" pitchFamily="34" charset="0"/>
              </a:defRPr>
            </a:lvl2pPr>
            <a:lvl3pPr algn="ctr" rtl="0" eaLnBrk="0" fontAlgn="base" hangingPunct="0">
              <a:spcBef>
                <a:spcPct val="0"/>
              </a:spcBef>
              <a:spcAft>
                <a:spcPct val="0"/>
              </a:spcAft>
              <a:defRPr sz="4400" b="1">
                <a:solidFill>
                  <a:srgbClr val="005BBB"/>
                </a:solidFill>
                <a:latin typeface="Calibri" pitchFamily="34" charset="0"/>
              </a:defRPr>
            </a:lvl3pPr>
            <a:lvl4pPr algn="ctr" rtl="0" eaLnBrk="0" fontAlgn="base" hangingPunct="0">
              <a:spcBef>
                <a:spcPct val="0"/>
              </a:spcBef>
              <a:spcAft>
                <a:spcPct val="0"/>
              </a:spcAft>
              <a:defRPr sz="4400" b="1">
                <a:solidFill>
                  <a:srgbClr val="005BBB"/>
                </a:solidFill>
                <a:latin typeface="Calibri" pitchFamily="34" charset="0"/>
              </a:defRPr>
            </a:lvl4pPr>
            <a:lvl5pPr algn="ctr" rtl="0" eaLnBrk="0" fontAlgn="base" hangingPunct="0">
              <a:spcBef>
                <a:spcPct val="0"/>
              </a:spcBef>
              <a:spcAft>
                <a:spcPct val="0"/>
              </a:spcAft>
              <a:defRPr sz="4400" b="1">
                <a:solidFill>
                  <a:srgbClr val="005BBB"/>
                </a:solidFill>
                <a:latin typeface="Calibri" pitchFamily="34" charset="0"/>
              </a:defRPr>
            </a:lvl5pPr>
            <a:lvl6pPr marL="457200" algn="ctr" rtl="0" fontAlgn="base">
              <a:spcBef>
                <a:spcPct val="0"/>
              </a:spcBef>
              <a:spcAft>
                <a:spcPct val="0"/>
              </a:spcAft>
              <a:defRPr sz="4400" b="1">
                <a:solidFill>
                  <a:srgbClr val="005BBB"/>
                </a:solidFill>
                <a:latin typeface="Calibri" pitchFamily="34" charset="0"/>
              </a:defRPr>
            </a:lvl6pPr>
            <a:lvl7pPr marL="914400" algn="ctr" rtl="0" fontAlgn="base">
              <a:spcBef>
                <a:spcPct val="0"/>
              </a:spcBef>
              <a:spcAft>
                <a:spcPct val="0"/>
              </a:spcAft>
              <a:defRPr sz="4400" b="1">
                <a:solidFill>
                  <a:srgbClr val="005BBB"/>
                </a:solidFill>
                <a:latin typeface="Calibri" pitchFamily="34" charset="0"/>
              </a:defRPr>
            </a:lvl7pPr>
            <a:lvl8pPr marL="1371600" algn="ctr" rtl="0" fontAlgn="base">
              <a:spcBef>
                <a:spcPct val="0"/>
              </a:spcBef>
              <a:spcAft>
                <a:spcPct val="0"/>
              </a:spcAft>
              <a:defRPr sz="4400" b="1">
                <a:solidFill>
                  <a:srgbClr val="005BBB"/>
                </a:solidFill>
                <a:latin typeface="Calibri" pitchFamily="34" charset="0"/>
              </a:defRPr>
            </a:lvl8pPr>
            <a:lvl9pPr marL="1828800" algn="ctr" rtl="0" fontAlgn="base">
              <a:spcBef>
                <a:spcPct val="0"/>
              </a:spcBef>
              <a:spcAft>
                <a:spcPct val="0"/>
              </a:spcAft>
              <a:defRPr sz="4400" b="1">
                <a:solidFill>
                  <a:srgbClr val="005BBB"/>
                </a:solidFill>
                <a:latin typeface="Calibri" pitchFamily="34" charset="0"/>
              </a:defRPr>
            </a:lvl9pPr>
          </a:lstStyle>
          <a:p>
            <a:pPr algn="l"/>
            <a:r>
              <a:rPr lang="es-ES" sz="2800" dirty="0" smtClean="0">
                <a:solidFill>
                  <a:schemeClr val="bg1"/>
                </a:solidFill>
              </a:rPr>
              <a:t>TAREAS PREVIAS</a:t>
            </a:r>
            <a:endParaRPr lang="es-ES" sz="2800"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Jorge\Desktop\London\AG\AG Start and Check in Plan v4_Página_4.jpg"/>
          <p:cNvPicPr>
            <a:picLocks noChangeAspect="1" noChangeArrowheads="1"/>
          </p:cNvPicPr>
          <p:nvPr/>
        </p:nvPicPr>
        <p:blipFill rotWithShape="1">
          <a:blip r:embed="rId2">
            <a:extLst>
              <a:ext uri="{28A0092B-C50C-407E-A947-70E740481C1C}">
                <a14:useLocalDpi xmlns:a14="http://schemas.microsoft.com/office/drawing/2010/main" val="0"/>
              </a:ext>
            </a:extLst>
          </a:blip>
          <a:srcRect l="8178" t="6018" r="8377" b="38330"/>
          <a:stretch/>
        </p:blipFill>
        <p:spPr bwMode="auto">
          <a:xfrm>
            <a:off x="899592" y="1"/>
            <a:ext cx="7268615" cy="685425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20171</TotalTime>
  <Words>647</Words>
  <Application>Microsoft Office PowerPoint</Application>
  <PresentationFormat>Presentación en pantalla (4:3)</PresentationFormat>
  <Paragraphs>152</Paragraphs>
  <Slides>28</Slides>
  <Notes>0</Notes>
  <HiddenSlides>0</HiddenSlides>
  <MMClips>0</MMClips>
  <ScaleCrop>false</ScaleCrop>
  <HeadingPairs>
    <vt:vector size="4" baseType="variant">
      <vt:variant>
        <vt:lpstr>Tema</vt:lpstr>
      </vt:variant>
      <vt:variant>
        <vt:i4>1</vt:i4>
      </vt:variant>
      <vt:variant>
        <vt:lpstr>Títulos de diapositiva</vt:lpstr>
      </vt:variant>
      <vt:variant>
        <vt:i4>28</vt:i4>
      </vt:variant>
    </vt:vector>
  </HeadingPairs>
  <TitlesOfParts>
    <vt:vector size="29" baseType="lpstr">
      <vt:lpstr>Tema de Office</vt:lpstr>
      <vt:lpstr>Delegado Técnico y Oficiales Metodología de Trabajo (Parte A1)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Jorge</dc:creator>
  <cp:lastModifiedBy>Jorge</cp:lastModifiedBy>
  <cp:revision>925</cp:revision>
  <dcterms:created xsi:type="dcterms:W3CDTF">2005-10-29T21:34:04Z</dcterms:created>
  <dcterms:modified xsi:type="dcterms:W3CDTF">2013-10-03T15:22:10Z</dcterms:modified>
</cp:coreProperties>
</file>